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49" r:id="rId4"/>
  </p:sldMasterIdLst>
  <p:notesMasterIdLst>
    <p:notesMasterId r:id="rId39"/>
  </p:notesMasterIdLst>
  <p:handoutMasterIdLst>
    <p:handoutMasterId r:id="rId40"/>
  </p:handoutMasterIdLst>
  <p:sldIdLst>
    <p:sldId id="481" r:id="rId5"/>
    <p:sldId id="442" r:id="rId6"/>
    <p:sldId id="527" r:id="rId7"/>
    <p:sldId id="485" r:id="rId8"/>
    <p:sldId id="449" r:id="rId9"/>
    <p:sldId id="515" r:id="rId10"/>
    <p:sldId id="499" r:id="rId11"/>
    <p:sldId id="504" r:id="rId12"/>
    <p:sldId id="509" r:id="rId13"/>
    <p:sldId id="511" r:id="rId14"/>
    <p:sldId id="510" r:id="rId15"/>
    <p:sldId id="513" r:id="rId16"/>
    <p:sldId id="528" r:id="rId17"/>
    <p:sldId id="514" r:id="rId18"/>
    <p:sldId id="520" r:id="rId19"/>
    <p:sldId id="478" r:id="rId20"/>
    <p:sldId id="487" r:id="rId21"/>
    <p:sldId id="524" r:id="rId22"/>
    <p:sldId id="525" r:id="rId23"/>
    <p:sldId id="517" r:id="rId24"/>
    <p:sldId id="498" r:id="rId25"/>
    <p:sldId id="516" r:id="rId26"/>
    <p:sldId id="502" r:id="rId27"/>
    <p:sldId id="503" r:id="rId28"/>
    <p:sldId id="519" r:id="rId29"/>
    <p:sldId id="494" r:id="rId30"/>
    <p:sldId id="495" r:id="rId31"/>
    <p:sldId id="523" r:id="rId32"/>
    <p:sldId id="522" r:id="rId33"/>
    <p:sldId id="497" r:id="rId34"/>
    <p:sldId id="521" r:id="rId35"/>
    <p:sldId id="526" r:id="rId36"/>
    <p:sldId id="501" r:id="rId37"/>
    <p:sldId id="470" r:id="rId38"/>
  </p:sldIdLst>
  <p:sldSz cx="12192000" cy="6858000"/>
  <p:notesSz cx="6858000" cy="9144000"/>
  <p:defaultTextStyle>
    <a:defPPr>
      <a:defRPr lang="en-US"/>
    </a:defPPr>
    <a:lvl1pPr algn="l" defTabSz="1087394" rtl="0" fontAlgn="base">
      <a:spcBef>
        <a:spcPct val="0"/>
      </a:spcBef>
      <a:spcAft>
        <a:spcPct val="0"/>
      </a:spcAft>
      <a:defRPr sz="2167" kern="1200">
        <a:solidFill>
          <a:schemeClr val="tx1"/>
        </a:solidFill>
        <a:latin typeface="Gill Sans MT" charset="0"/>
        <a:ea typeface="ＭＳ Ｐゴシック" charset="0"/>
        <a:cs typeface="ＭＳ Ｐゴシック" charset="0"/>
      </a:defRPr>
    </a:lvl1pPr>
    <a:lvl2pPr marL="543697" indent="-162713" algn="l" defTabSz="1087394" rtl="0" fontAlgn="base">
      <a:spcBef>
        <a:spcPct val="0"/>
      </a:spcBef>
      <a:spcAft>
        <a:spcPct val="0"/>
      </a:spcAft>
      <a:defRPr sz="2167" kern="1200">
        <a:solidFill>
          <a:schemeClr val="tx1"/>
        </a:solidFill>
        <a:latin typeface="Gill Sans MT" charset="0"/>
        <a:ea typeface="ＭＳ Ｐゴシック" charset="0"/>
        <a:cs typeface="ＭＳ Ｐゴシック" charset="0"/>
      </a:defRPr>
    </a:lvl2pPr>
    <a:lvl3pPr marL="1087394" indent="-325424" algn="l" defTabSz="1087394" rtl="0" fontAlgn="base">
      <a:spcBef>
        <a:spcPct val="0"/>
      </a:spcBef>
      <a:spcAft>
        <a:spcPct val="0"/>
      </a:spcAft>
      <a:defRPr sz="2167" kern="1200">
        <a:solidFill>
          <a:schemeClr val="tx1"/>
        </a:solidFill>
        <a:latin typeface="Gill Sans MT" charset="0"/>
        <a:ea typeface="ＭＳ Ｐゴシック" charset="0"/>
        <a:cs typeface="ＭＳ Ｐゴシック" charset="0"/>
      </a:defRPr>
    </a:lvl3pPr>
    <a:lvl4pPr marL="1632414" indent="-489460" algn="l" defTabSz="1087394" rtl="0" fontAlgn="base">
      <a:spcBef>
        <a:spcPct val="0"/>
      </a:spcBef>
      <a:spcAft>
        <a:spcPct val="0"/>
      </a:spcAft>
      <a:defRPr sz="2167" kern="1200">
        <a:solidFill>
          <a:schemeClr val="tx1"/>
        </a:solidFill>
        <a:latin typeface="Gill Sans MT" charset="0"/>
        <a:ea typeface="ＭＳ Ｐゴシック" charset="0"/>
        <a:cs typeface="ＭＳ Ｐゴシック" charset="0"/>
      </a:defRPr>
    </a:lvl4pPr>
    <a:lvl5pPr marL="2176111" indent="-652172" algn="l" defTabSz="1087394" rtl="0" fontAlgn="base">
      <a:spcBef>
        <a:spcPct val="0"/>
      </a:spcBef>
      <a:spcAft>
        <a:spcPct val="0"/>
      </a:spcAft>
      <a:defRPr sz="2167" kern="1200">
        <a:solidFill>
          <a:schemeClr val="tx1"/>
        </a:solidFill>
        <a:latin typeface="Gill Sans MT" charset="0"/>
        <a:ea typeface="ＭＳ Ｐゴシック" charset="0"/>
        <a:cs typeface="ＭＳ Ｐゴシック" charset="0"/>
      </a:defRPr>
    </a:lvl5pPr>
    <a:lvl6pPr marL="1904924" algn="l" defTabSz="380985" rtl="0" eaLnBrk="1" latinLnBrk="0" hangingPunct="1">
      <a:defRPr sz="2167" kern="1200">
        <a:solidFill>
          <a:schemeClr val="tx1"/>
        </a:solidFill>
        <a:latin typeface="Gill Sans MT" charset="0"/>
        <a:ea typeface="ＭＳ Ｐゴシック" charset="0"/>
        <a:cs typeface="ＭＳ Ｐゴシック" charset="0"/>
      </a:defRPr>
    </a:lvl6pPr>
    <a:lvl7pPr marL="2285909" algn="l" defTabSz="380985" rtl="0" eaLnBrk="1" latinLnBrk="0" hangingPunct="1">
      <a:defRPr sz="2167" kern="1200">
        <a:solidFill>
          <a:schemeClr val="tx1"/>
        </a:solidFill>
        <a:latin typeface="Gill Sans MT" charset="0"/>
        <a:ea typeface="ＭＳ Ｐゴシック" charset="0"/>
        <a:cs typeface="ＭＳ Ｐゴシック" charset="0"/>
      </a:defRPr>
    </a:lvl7pPr>
    <a:lvl8pPr marL="2666893" algn="l" defTabSz="380985" rtl="0" eaLnBrk="1" latinLnBrk="0" hangingPunct="1">
      <a:defRPr sz="2167" kern="1200">
        <a:solidFill>
          <a:schemeClr val="tx1"/>
        </a:solidFill>
        <a:latin typeface="Gill Sans MT" charset="0"/>
        <a:ea typeface="ＭＳ Ｐゴシック" charset="0"/>
        <a:cs typeface="ＭＳ Ｐゴシック" charset="0"/>
      </a:defRPr>
    </a:lvl8pPr>
    <a:lvl9pPr marL="3047878" algn="l" defTabSz="380985" rtl="0" eaLnBrk="1" latinLnBrk="0" hangingPunct="1">
      <a:defRPr sz="2167" kern="1200">
        <a:solidFill>
          <a:schemeClr val="tx1"/>
        </a:solidFill>
        <a:latin typeface="Gill Sans MT" charset="0"/>
        <a:ea typeface="ＭＳ Ｐゴシック" charset="0"/>
        <a:cs typeface="ＭＳ Ｐゴシック" charset="0"/>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s Swartwout" initials="RS" lastIdx="22" clrIdx="0">
    <p:extLst>
      <p:ext uri="{19B8F6BF-5375-455C-9EA6-DF929625EA0E}">
        <p15:presenceInfo xmlns:p15="http://schemas.microsoft.com/office/powerpoint/2012/main" userId="S::Ross@artitudesdesign.com::a987905e-d48b-4bb4-9002-1cc1d177e2b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569A"/>
    <a:srgbClr val="DCEBEF"/>
    <a:srgbClr val="F0F6F8"/>
    <a:srgbClr val="FF0066"/>
    <a:srgbClr val="FFFFFF"/>
    <a:srgbClr val="FBAF3C"/>
    <a:srgbClr val="63A5B9"/>
    <a:srgbClr val="506EAA"/>
    <a:srgbClr val="F58220"/>
    <a:srgbClr val="F1F6F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33" autoAdjust="0"/>
    <p:restoredTop sz="76040" autoAdjust="0"/>
  </p:normalViewPr>
  <p:slideViewPr>
    <p:cSldViewPr snapToGrid="0">
      <p:cViewPr varScale="1">
        <p:scale>
          <a:sx n="99" d="100"/>
          <a:sy n="99" d="100"/>
        </p:scale>
        <p:origin x="1098"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1306221" fontAlgn="auto">
              <a:spcBef>
                <a:spcPts val="0"/>
              </a:spcBef>
              <a:spcAft>
                <a:spcPts val="0"/>
              </a:spcAft>
              <a:defRPr sz="1200" dirty="0">
                <a:latin typeface="BentonSans BookItalic"/>
                <a:ea typeface="+mn-ea"/>
                <a:cs typeface="+mn-cs"/>
              </a:defRPr>
            </a:lvl1pPr>
          </a:lstStyle>
          <a:p>
            <a:pPr>
              <a:defRPr/>
            </a:pPr>
            <a:endParaRPr lang="en-US" dirty="0">
              <a:latin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1306221" fontAlgn="auto">
              <a:spcBef>
                <a:spcPts val="0"/>
              </a:spcBef>
              <a:spcAft>
                <a:spcPts val="0"/>
              </a:spcAft>
              <a:defRPr sz="1200" smtClean="0">
                <a:latin typeface="BentonSans BookItalic"/>
                <a:ea typeface="+mn-ea"/>
                <a:cs typeface="+mn-cs"/>
              </a:defRPr>
            </a:lvl1pPr>
          </a:lstStyle>
          <a:p>
            <a:pPr>
              <a:defRPr/>
            </a:pPr>
            <a:fld id="{85591767-110F-A243-83F9-36645DAA76CB}" type="datetime1">
              <a:rPr lang="en-US">
                <a:latin typeface="Arial" panose="020B0604020202020204" pitchFamily="34" charset="0"/>
              </a:rPr>
              <a:pPr>
                <a:defRPr/>
              </a:pPr>
              <a:t>5/4/2021</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1306221" fontAlgn="auto">
              <a:spcBef>
                <a:spcPts val="0"/>
              </a:spcBef>
              <a:spcAft>
                <a:spcPts val="0"/>
              </a:spcAft>
              <a:defRPr sz="1200" dirty="0">
                <a:latin typeface="BentonSans BookItalic"/>
                <a:ea typeface="+mn-ea"/>
                <a:cs typeface="+mn-cs"/>
              </a:defRPr>
            </a:lvl1pPr>
          </a:lstStyle>
          <a:p>
            <a:pPr>
              <a:defRPr/>
            </a:pPr>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1306221" fontAlgn="auto">
              <a:spcBef>
                <a:spcPts val="0"/>
              </a:spcBef>
              <a:spcAft>
                <a:spcPts val="0"/>
              </a:spcAft>
              <a:defRPr sz="1200" smtClean="0">
                <a:latin typeface="BentonSans BookItalic"/>
                <a:ea typeface="+mn-ea"/>
                <a:cs typeface="+mn-cs"/>
              </a:defRPr>
            </a:lvl1pPr>
          </a:lstStyle>
          <a:p>
            <a:pPr>
              <a:defRPr/>
            </a:pPr>
            <a:fld id="{183AF4F7-31B0-B643-9B95-E1F087EE11A4}" type="slidenum">
              <a:rPr lang="en-US">
                <a:latin typeface="Arial" panose="020B0604020202020204" pitchFamily="34" charset="0"/>
              </a:rPr>
              <a:pPr>
                <a:defRPr/>
              </a:pPr>
              <a:t>‹#›</a:t>
            </a:fld>
            <a:endParaRPr lang="en-US" dirty="0">
              <a:latin typeface="Arial" panose="020B0604020202020204" pitchFamily="34" charset="0"/>
            </a:endParaRPr>
          </a:p>
        </p:txBody>
      </p:sp>
    </p:spTree>
    <p:extLst>
      <p:ext uri="{BB962C8B-B14F-4D97-AF65-F5344CB8AC3E}">
        <p14:creationId xmlns:p14="http://schemas.microsoft.com/office/powerpoint/2010/main" val="3535541040"/>
      </p:ext>
    </p:extLst>
  </p:cSld>
  <p:clrMap bg1="lt1" tx1="dk1" bg2="lt2" tx2="dk2" accent1="accent1" accent2="accent2" accent3="accent3" accent4="accent4" accent5="accent5" accent6="accent6" hlink="hlink" folHlink="folHlink"/>
  <p:hf sldNum="0" hdr="0" ftr="0" dt="0"/>
</p:handoutMaster>
</file>

<file path=ppt/media/image10.png>
</file>

<file path=ppt/media/image11.jpeg>
</file>

<file path=ppt/media/image12.png>
</file>

<file path=ppt/media/image13.png>
</file>

<file path=ppt/media/image14.png>
</file>

<file path=ppt/media/image15.gif>
</file>

<file path=ppt/media/image16.png>
</file>

<file path=ppt/media/image17.gif>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svg>
</file>

<file path=ppt/media/image36.png>
</file>

<file path=ppt/media/image37.svg>
</file>

<file path=ppt/media/image38.png>
</file>

<file path=ppt/media/image39.png>
</file>

<file path=ppt/media/image4.sv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svg>
</file>

<file path=ppt/media/image57.png>
</file>

<file path=ppt/media/image58.svg>
</file>

<file path=ppt/media/image59.png>
</file>

<file path=ppt/media/image60.png>
</file>

<file path=ppt/media/image61.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1306221" fontAlgn="auto">
              <a:spcBef>
                <a:spcPts val="0"/>
              </a:spcBef>
              <a:spcAft>
                <a:spcPts val="0"/>
              </a:spcAft>
              <a:defRPr sz="1200" dirty="0">
                <a:latin typeface="Arial" panose="020B0604020202020204" pitchFamily="34" charset="0"/>
                <a:ea typeface="+mn-ea"/>
                <a:cs typeface="+mn-cs"/>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1306221" fontAlgn="auto">
              <a:spcBef>
                <a:spcPts val="0"/>
              </a:spcBef>
              <a:spcAft>
                <a:spcPts val="0"/>
              </a:spcAft>
              <a:defRPr sz="1200" smtClean="0">
                <a:latin typeface="Arial" panose="020B0604020202020204" pitchFamily="34" charset="0"/>
                <a:ea typeface="+mn-ea"/>
                <a:cs typeface="+mn-cs"/>
              </a:defRPr>
            </a:lvl1pPr>
          </a:lstStyle>
          <a:p>
            <a:pPr>
              <a:defRPr/>
            </a:pPr>
            <a:fld id="{7850FBDF-363D-BA4E-BF53-7E974FE76827}" type="datetime1">
              <a:rPr lang="en-US" smtClean="0"/>
              <a:pPr>
                <a:defRPr/>
              </a:pPr>
              <a:t>5/4/2021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1306221" fontAlgn="auto">
              <a:spcBef>
                <a:spcPts val="0"/>
              </a:spcBef>
              <a:spcAft>
                <a:spcPts val="0"/>
              </a:spcAft>
              <a:defRPr sz="1200" dirty="0">
                <a:latin typeface="Arial" panose="020B0604020202020204" pitchFamily="34" charset="0"/>
                <a:ea typeface="+mn-ea"/>
                <a:cs typeface="+mn-cs"/>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1306221" fontAlgn="auto">
              <a:spcBef>
                <a:spcPts val="0"/>
              </a:spcBef>
              <a:spcAft>
                <a:spcPts val="0"/>
              </a:spcAft>
              <a:defRPr sz="1200" smtClean="0">
                <a:latin typeface="Arial" panose="020B0604020202020204" pitchFamily="34" charset="0"/>
                <a:ea typeface="+mn-ea"/>
                <a:cs typeface="+mn-cs"/>
              </a:defRPr>
            </a:lvl1pPr>
          </a:lstStyle>
          <a:p>
            <a:pPr>
              <a:defRPr/>
            </a:pPr>
            <a:fld id="{BE318CCB-9EB4-A04E-B82B-4EF927884A69}" type="slidenum">
              <a:rPr lang="en-US" smtClean="0"/>
              <a:pPr>
                <a:defRPr/>
              </a:pPr>
              <a:t>‹#›</a:t>
            </a:fld>
            <a:endParaRPr lang="en-US" dirty="0"/>
          </a:p>
        </p:txBody>
      </p:sp>
    </p:spTree>
    <p:extLst>
      <p:ext uri="{BB962C8B-B14F-4D97-AF65-F5344CB8AC3E}">
        <p14:creationId xmlns:p14="http://schemas.microsoft.com/office/powerpoint/2010/main" val="1518684071"/>
      </p:ext>
    </p:extLst>
  </p:cSld>
  <p:clrMap bg1="lt1" tx1="dk1" bg2="lt2" tx2="dk2" accent1="accent1" accent2="accent2" accent3="accent3" accent4="accent4" accent5="accent5" accent6="accent6" hlink="hlink" folHlink="folHlink"/>
  <p:hf sldNum="0" hdr="0" ftr="0" dt="0"/>
  <p:notesStyle>
    <a:lvl1pPr algn="l" defTabSz="1087394" rtl="0" fontAlgn="base">
      <a:spcBef>
        <a:spcPct val="30000"/>
      </a:spcBef>
      <a:spcAft>
        <a:spcPct val="0"/>
      </a:spcAft>
      <a:defRPr kern="1200">
        <a:solidFill>
          <a:schemeClr val="tx1"/>
        </a:solidFill>
        <a:latin typeface="Arial" panose="020B0604020202020204" pitchFamily="34" charset="0"/>
        <a:ea typeface="ＭＳ Ｐゴシック" charset="0"/>
        <a:cs typeface="ＭＳ Ｐゴシック" charset="0"/>
      </a:defRPr>
    </a:lvl1pPr>
    <a:lvl2pPr marL="543697" algn="l" defTabSz="1087394" rtl="0" fontAlgn="base">
      <a:spcBef>
        <a:spcPct val="30000"/>
      </a:spcBef>
      <a:spcAft>
        <a:spcPct val="0"/>
      </a:spcAft>
      <a:defRPr kern="1200">
        <a:solidFill>
          <a:schemeClr val="tx1"/>
        </a:solidFill>
        <a:latin typeface="Arial" panose="020B0604020202020204" pitchFamily="34" charset="0"/>
        <a:ea typeface="ＭＳ Ｐゴシック" charset="0"/>
        <a:cs typeface="+mn-cs"/>
      </a:defRPr>
    </a:lvl2pPr>
    <a:lvl3pPr marL="1087394" algn="l" defTabSz="1087394" rtl="0" fontAlgn="base">
      <a:spcBef>
        <a:spcPct val="30000"/>
      </a:spcBef>
      <a:spcAft>
        <a:spcPct val="0"/>
      </a:spcAft>
      <a:defRPr kern="1200">
        <a:solidFill>
          <a:schemeClr val="tx1"/>
        </a:solidFill>
        <a:latin typeface="Arial" panose="020B0604020202020204" pitchFamily="34" charset="0"/>
        <a:ea typeface="ＭＳ Ｐゴシック" charset="0"/>
        <a:cs typeface="+mn-cs"/>
      </a:defRPr>
    </a:lvl3pPr>
    <a:lvl4pPr marL="1632414" algn="l" defTabSz="1087394" rtl="0" fontAlgn="base">
      <a:spcBef>
        <a:spcPct val="30000"/>
      </a:spcBef>
      <a:spcAft>
        <a:spcPct val="0"/>
      </a:spcAft>
      <a:defRPr kern="1200">
        <a:solidFill>
          <a:schemeClr val="tx1"/>
        </a:solidFill>
        <a:latin typeface="Arial" panose="020B0604020202020204" pitchFamily="34" charset="0"/>
        <a:ea typeface="ＭＳ Ｐゴシック" charset="0"/>
        <a:cs typeface="+mn-cs"/>
      </a:defRPr>
    </a:lvl4pPr>
    <a:lvl5pPr marL="2176111" algn="l" defTabSz="1087394" rtl="0" fontAlgn="base">
      <a:spcBef>
        <a:spcPct val="30000"/>
      </a:spcBef>
      <a:spcAft>
        <a:spcPct val="0"/>
      </a:spcAft>
      <a:defRPr kern="1200">
        <a:solidFill>
          <a:schemeClr val="tx1"/>
        </a:solidFill>
        <a:latin typeface="Arial" panose="020B0604020202020204" pitchFamily="34" charset="0"/>
        <a:ea typeface="ＭＳ Ｐゴシック" charset="0"/>
        <a:cs typeface="+mn-cs"/>
      </a:defRPr>
    </a:lvl5pPr>
    <a:lvl6pPr marL="2721183" algn="l" defTabSz="1088474" rtl="0" eaLnBrk="1" latinLnBrk="0" hangingPunct="1">
      <a:defRPr sz="1500" kern="1200">
        <a:solidFill>
          <a:schemeClr val="tx1"/>
        </a:solidFill>
        <a:latin typeface="+mn-lt"/>
        <a:ea typeface="+mn-ea"/>
        <a:cs typeface="+mn-cs"/>
      </a:defRPr>
    </a:lvl6pPr>
    <a:lvl7pPr marL="3265420" algn="l" defTabSz="1088474" rtl="0" eaLnBrk="1" latinLnBrk="0" hangingPunct="1">
      <a:defRPr sz="1500" kern="1200">
        <a:solidFill>
          <a:schemeClr val="tx1"/>
        </a:solidFill>
        <a:latin typeface="+mn-lt"/>
        <a:ea typeface="+mn-ea"/>
        <a:cs typeface="+mn-cs"/>
      </a:defRPr>
    </a:lvl7pPr>
    <a:lvl8pPr marL="3809657" algn="l" defTabSz="1088474" rtl="0" eaLnBrk="1" latinLnBrk="0" hangingPunct="1">
      <a:defRPr sz="1500" kern="1200">
        <a:solidFill>
          <a:schemeClr val="tx1"/>
        </a:solidFill>
        <a:latin typeface="+mn-lt"/>
        <a:ea typeface="+mn-ea"/>
        <a:cs typeface="+mn-cs"/>
      </a:defRPr>
    </a:lvl8pPr>
    <a:lvl9pPr marL="4353894" algn="l" defTabSz="1088474" rtl="0" eaLnBrk="1" latinLnBrk="0" hangingPunct="1">
      <a:defRPr sz="1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1200" dirty="0">
                <a:solidFill>
                  <a:schemeClr val="tx1"/>
                </a:solidFill>
                <a:effectLst/>
                <a:latin typeface="Arial" panose="020B0604020202020204" pitchFamily="34" charset="0"/>
                <a:ea typeface="ＭＳ Ｐゴシック" charset="0"/>
                <a:cs typeface="ＭＳ Ｐゴシック" charset="0"/>
              </a:rPr>
              <a:t>Hello everyone and welcome to the </a:t>
            </a:r>
            <a:r>
              <a:rPr lang="en-US" b="0" i="0" kern="1200" dirty="0">
                <a:solidFill>
                  <a:schemeClr val="tx1"/>
                </a:solidFill>
                <a:effectLst/>
                <a:latin typeface="Arial" panose="020B0604020202020204" pitchFamily="34" charset="0"/>
                <a:ea typeface="ＭＳ Ｐゴシック" charset="0"/>
                <a:cs typeface="ＭＳ Ｐゴシック" charset="0"/>
              </a:rPr>
              <a:t>Tableau FIRST-ever developer conference</a:t>
            </a:r>
            <a:endParaRPr lang="en-US" dirty="0"/>
          </a:p>
        </p:txBody>
      </p:sp>
    </p:spTree>
    <p:extLst>
      <p:ext uri="{BB962C8B-B14F-4D97-AF65-F5344CB8AC3E}">
        <p14:creationId xmlns:p14="http://schemas.microsoft.com/office/powerpoint/2010/main" val="34954304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 these ones!</a:t>
            </a:r>
          </a:p>
        </p:txBody>
      </p:sp>
    </p:spTree>
    <p:extLst>
      <p:ext uri="{BB962C8B-B14F-4D97-AF65-F5344CB8AC3E}">
        <p14:creationId xmlns:p14="http://schemas.microsoft.com/office/powerpoint/2010/main" val="4670586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7394" rtl="0" eaLnBrk="1" fontAlgn="base" latinLnBrk="0" hangingPunct="1">
              <a:lnSpc>
                <a:spcPct val="100000"/>
              </a:lnSpc>
              <a:spcBef>
                <a:spcPct val="30000"/>
              </a:spcBef>
              <a:spcAft>
                <a:spcPct val="0"/>
              </a:spcAft>
              <a:buClrTx/>
              <a:buSzTx/>
              <a:buFontTx/>
              <a:buNone/>
              <a:tabLst/>
              <a:defRPr/>
            </a:pPr>
            <a:r>
              <a:rPr lang="en-US" dirty="0"/>
              <a:t>Well we can see this problem can get very complicated too quickly because there are countless combination of stores which can fulfill my shortage at the </a:t>
            </a:r>
            <a:r>
              <a:rPr lang="en-US" dirty="0" err="1"/>
              <a:t>lakewood</a:t>
            </a:r>
            <a:r>
              <a:rPr lang="en-US" dirty="0"/>
              <a:t>. </a:t>
            </a:r>
          </a:p>
          <a:p>
            <a:pPr marL="0" marR="0" lvl="0" indent="0" algn="l" defTabSz="1087394" rtl="0" eaLnBrk="1" fontAlgn="base" latinLnBrk="0" hangingPunct="1">
              <a:lnSpc>
                <a:spcPct val="100000"/>
              </a:lnSpc>
              <a:spcBef>
                <a:spcPct val="30000"/>
              </a:spcBef>
              <a:spcAft>
                <a:spcPct val="0"/>
              </a:spcAft>
              <a:buClrTx/>
              <a:buSzTx/>
              <a:buFontTx/>
              <a:buNone/>
              <a:tabLst/>
              <a:defRPr/>
            </a:pPr>
            <a:r>
              <a:rPr lang="en-US" dirty="0"/>
              <a:t>So the question is which cities should I travel too to get total inventory of 115 units and also minimize my total transpiration cost or time?</a:t>
            </a:r>
          </a:p>
          <a:p>
            <a:pPr marL="0" marR="0" lvl="0" indent="0" algn="l" defTabSz="1087394" rtl="0" eaLnBrk="1" fontAlgn="base" latinLnBrk="0" hangingPunct="1">
              <a:lnSpc>
                <a:spcPct val="100000"/>
              </a:lnSpc>
              <a:spcBef>
                <a:spcPct val="30000"/>
              </a:spcBef>
              <a:spcAft>
                <a:spcPct val="0"/>
              </a:spcAft>
              <a:buClrTx/>
              <a:buSzTx/>
              <a:buFontTx/>
              <a:buNone/>
              <a:tabLst/>
              <a:defRPr/>
            </a:pPr>
            <a:endParaRPr lang="en-US" dirty="0"/>
          </a:p>
          <a:p>
            <a:pPr marL="0" marR="0" lvl="0" indent="0" algn="l" defTabSz="1087394" rtl="0" eaLnBrk="1" fontAlgn="base" latinLnBrk="0" hangingPunct="1">
              <a:lnSpc>
                <a:spcPct val="100000"/>
              </a:lnSpc>
              <a:spcBef>
                <a:spcPct val="30000"/>
              </a:spcBef>
              <a:spcAft>
                <a:spcPct val="0"/>
              </a:spcAft>
              <a:buClrTx/>
              <a:buSzTx/>
              <a:buFontTx/>
              <a:buNone/>
              <a:tabLst/>
              <a:defRPr/>
            </a:pPr>
            <a:endParaRPr lang="en-US" dirty="0"/>
          </a:p>
          <a:p>
            <a:pPr marL="0" marR="0" lvl="0" indent="0" algn="l" defTabSz="1087394" rtl="0" eaLnBrk="1" fontAlgn="base" latinLnBrk="0" hangingPunct="1">
              <a:lnSpc>
                <a:spcPct val="100000"/>
              </a:lnSpc>
              <a:spcBef>
                <a:spcPct val="30000"/>
              </a:spcBef>
              <a:spcAft>
                <a:spcPct val="0"/>
              </a:spcAft>
              <a:buClrTx/>
              <a:buSzTx/>
              <a:buFontTx/>
              <a:buNone/>
              <a:tabLst/>
              <a:defRPr/>
            </a:pPr>
            <a:r>
              <a:rPr lang="en-US" dirty="0"/>
              <a:t>From analytical perspective this is a variation of vehicle routing problem which is fall into optimization area  and required a mathematical model which can find the best combination of cities considering their extra inventory and travel distance. </a:t>
            </a:r>
          </a:p>
          <a:p>
            <a:pPr marL="0" marR="0" lvl="0" indent="0" algn="l" defTabSz="1087394" rtl="0" eaLnBrk="1" fontAlgn="base" latinLnBrk="0" hangingPunct="1">
              <a:lnSpc>
                <a:spcPct val="100000"/>
              </a:lnSpc>
              <a:spcBef>
                <a:spcPct val="30000"/>
              </a:spcBef>
              <a:spcAft>
                <a:spcPct val="0"/>
              </a:spcAft>
              <a:buClrTx/>
              <a:buSzTx/>
              <a:buFontTx/>
              <a:buNone/>
              <a:tabLst/>
              <a:defRPr/>
            </a:pPr>
            <a:endParaRPr lang="en-US" dirty="0"/>
          </a:p>
          <a:p>
            <a:pPr marL="0" marR="0" lvl="0" indent="0" algn="l" defTabSz="1087394" rtl="0" eaLnBrk="1" fontAlgn="base" latinLnBrk="0" hangingPunct="1">
              <a:lnSpc>
                <a:spcPct val="100000"/>
              </a:lnSpc>
              <a:spcBef>
                <a:spcPct val="30000"/>
              </a:spcBef>
              <a:spcAft>
                <a:spcPct val="0"/>
              </a:spcAft>
              <a:buClrTx/>
              <a:buSzTx/>
              <a:buFontTx/>
              <a:buNone/>
              <a:tabLst/>
              <a:defRPr/>
            </a:pPr>
            <a:r>
              <a:rPr lang="en-US" dirty="0"/>
              <a:t>Obviosity I can ask my data science team to solve this problem and give me the final solution.</a:t>
            </a:r>
          </a:p>
          <a:p>
            <a:pPr marL="0" marR="0" lvl="0" indent="0" algn="l" defTabSz="1087394" rtl="0" eaLnBrk="1" fontAlgn="base" latinLnBrk="0" hangingPunct="1">
              <a:lnSpc>
                <a:spcPct val="100000"/>
              </a:lnSpc>
              <a:spcBef>
                <a:spcPct val="30000"/>
              </a:spcBef>
              <a:spcAft>
                <a:spcPct val="0"/>
              </a:spcAft>
              <a:buClrTx/>
              <a:buSzTx/>
              <a:buFontTx/>
              <a:buNone/>
              <a:tabLst/>
              <a:defRPr/>
            </a:pPr>
            <a:endParaRPr lang="en-US" dirty="0"/>
          </a:p>
          <a:p>
            <a:endParaRPr lang="en-US" dirty="0"/>
          </a:p>
        </p:txBody>
      </p:sp>
    </p:spTree>
    <p:extLst>
      <p:ext uri="{BB962C8B-B14F-4D97-AF65-F5344CB8AC3E}">
        <p14:creationId xmlns:p14="http://schemas.microsoft.com/office/powerpoint/2010/main" val="1695425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7394" rtl="0" eaLnBrk="1" fontAlgn="base" latinLnBrk="0" hangingPunct="1">
              <a:lnSpc>
                <a:spcPct val="100000"/>
              </a:lnSpc>
              <a:spcBef>
                <a:spcPct val="30000"/>
              </a:spcBef>
              <a:spcAft>
                <a:spcPct val="0"/>
              </a:spcAft>
              <a:buClrTx/>
              <a:buSzTx/>
              <a:buFontTx/>
              <a:buNone/>
              <a:tabLst/>
              <a:defRPr/>
            </a:pPr>
            <a:r>
              <a:rPr lang="en-US" dirty="0"/>
              <a:t>But the main challenge is this solution needs to be dynamic and interactive. Some of the parameters my problem may change in the real time so as a decision maker I need to be able to interact  with this model in the real time. </a:t>
            </a:r>
          </a:p>
          <a:p>
            <a:endParaRPr lang="en-US" dirty="0"/>
          </a:p>
        </p:txBody>
      </p:sp>
    </p:spTree>
    <p:extLst>
      <p:ext uri="{BB962C8B-B14F-4D97-AF65-F5344CB8AC3E}">
        <p14:creationId xmlns:p14="http://schemas.microsoft.com/office/powerpoint/2010/main" val="11967748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7394" rtl="0" eaLnBrk="1" fontAlgn="base" latinLnBrk="0" hangingPunct="1">
              <a:lnSpc>
                <a:spcPct val="100000"/>
              </a:lnSpc>
              <a:spcBef>
                <a:spcPct val="30000"/>
              </a:spcBef>
              <a:spcAft>
                <a:spcPct val="0"/>
              </a:spcAft>
              <a:buClrTx/>
              <a:buSzTx/>
              <a:buFontTx/>
              <a:buNone/>
              <a:tabLst/>
              <a:defRPr/>
            </a:pPr>
            <a:r>
              <a:rPr lang="en-US" dirty="0"/>
              <a:t>For example, I may realize the reported shortage in Lakewood city was not accurate and it is 150 units. Or some of he cities are not able to provide me extra inventory anymore. Then what is the right answer to my business question? </a:t>
            </a:r>
          </a:p>
          <a:p>
            <a:endParaRPr lang="en-US" dirty="0"/>
          </a:p>
          <a:p>
            <a:r>
              <a:rPr lang="en-US" dirty="0"/>
              <a:t>So this the problem we are trying to solve here. And the main </a:t>
            </a:r>
            <a:r>
              <a:rPr lang="en-US" dirty="0" err="1"/>
              <a:t>focuse</a:t>
            </a:r>
            <a:r>
              <a:rPr lang="en-US" dirty="0"/>
              <a:t> of this session is not in building optimization or machine learning model but the </a:t>
            </a:r>
            <a:r>
              <a:rPr lang="en-US" dirty="0" err="1"/>
              <a:t>foucse</a:t>
            </a:r>
            <a:r>
              <a:rPr lang="en-US" dirty="0"/>
              <a:t> is how to make this model available to the end user in away that they can interact with it in the </a:t>
            </a:r>
            <a:r>
              <a:rPr lang="en-US" dirty="0" err="1"/>
              <a:t>realtime</a:t>
            </a:r>
            <a:r>
              <a:rPr lang="en-US" dirty="0"/>
              <a:t>. </a:t>
            </a:r>
          </a:p>
          <a:p>
            <a:endParaRPr lang="en-US" dirty="0"/>
          </a:p>
        </p:txBody>
      </p:sp>
    </p:spTree>
    <p:extLst>
      <p:ext uri="{BB962C8B-B14F-4D97-AF65-F5344CB8AC3E}">
        <p14:creationId xmlns:p14="http://schemas.microsoft.com/office/powerpoint/2010/main" val="15105363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All right. What is tableau analytic extensions </a:t>
            </a:r>
            <a:r>
              <a:rPr lang="en-US" sz="1800" kern="1200" dirty="0" err="1">
                <a:solidFill>
                  <a:schemeClr val="tx1"/>
                </a:solidFill>
                <a:effectLst/>
                <a:latin typeface="Arial" panose="020B0604020202020204" pitchFamily="34" charset="0"/>
                <a:ea typeface="ＭＳ Ｐゴシック" charset="0"/>
                <a:cs typeface="ＭＳ Ｐゴシック" charset="0"/>
              </a:rPr>
              <a:t>api</a:t>
            </a:r>
            <a:r>
              <a:rPr lang="en-US" sz="1800" kern="1200" dirty="0">
                <a:solidFill>
                  <a:schemeClr val="tx1"/>
                </a:solidFill>
                <a:effectLst/>
                <a:latin typeface="Arial" panose="020B0604020202020204" pitchFamily="34" charset="0"/>
                <a:ea typeface="ＭＳ Ｐゴシック" charset="0"/>
                <a:cs typeface="ＭＳ Ｐゴシック" charset="0"/>
              </a:rPr>
              <a:t> exactly? I am pretty sure almost everyone is familiar with or hear about dashboard extension. </a:t>
            </a:r>
          </a:p>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Dashboard the extension  extend the capabilities of Tableau dashboard by putting objects to dashboards everything from integrating more advanced analytics, natural language generation, database wrote back and many more. </a:t>
            </a:r>
          </a:p>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With analytic extension we will bring the same extended experience to tableau calculation. </a:t>
            </a:r>
            <a:r>
              <a:rPr lang="en-US" sz="1800" b="1" kern="1200" dirty="0">
                <a:solidFill>
                  <a:schemeClr val="tx1"/>
                </a:solidFill>
                <a:effectLst/>
                <a:latin typeface="Arial" panose="020B0604020202020204" pitchFamily="34" charset="0"/>
                <a:ea typeface="ＭＳ Ｐゴシック" charset="0"/>
                <a:cs typeface="ＭＳ Ｐゴシック" charset="0"/>
              </a:rPr>
              <a:t>(click)</a:t>
            </a:r>
            <a:endParaRPr lang="en-US" sz="1800" kern="1200" dirty="0">
              <a:solidFill>
                <a:schemeClr val="tx1"/>
              </a:solidFill>
              <a:effectLst/>
              <a:latin typeface="Arial" panose="020B0604020202020204" pitchFamily="34" charset="0"/>
              <a:ea typeface="ＭＳ Ｐゴシック" charset="0"/>
              <a:cs typeface="ＭＳ Ｐゴシック" charset="0"/>
            </a:endParaRPr>
          </a:p>
        </p:txBody>
      </p:sp>
    </p:spTree>
    <p:extLst>
      <p:ext uri="{BB962C8B-B14F-4D97-AF65-F5344CB8AC3E}">
        <p14:creationId xmlns:p14="http://schemas.microsoft.com/office/powerpoint/2010/main" val="38568562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The Analytics Extensions API (Previously, known as external services) was used originally for the Python integration with Tableau which allows users to call Python functions directly from Tableau. </a:t>
            </a:r>
          </a:p>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To the basic topology… with Tableau desktop, tableau server or tableau prep builder we can configure a connection to the analytic extension meaning python pass data out and return back in the result. </a:t>
            </a:r>
          </a:p>
          <a:p>
            <a:pPr marL="0" marR="0" lvl="0" indent="0" algn="l" defTabSz="1087394" rtl="0" eaLnBrk="1" fontAlgn="base" latinLnBrk="0" hangingPunct="1">
              <a:lnSpc>
                <a:spcPct val="100000"/>
              </a:lnSpc>
              <a:spcBef>
                <a:spcPct val="30000"/>
              </a:spcBef>
              <a:spcAft>
                <a:spcPct val="0"/>
              </a:spcAft>
              <a:buClrTx/>
              <a:buSzTx/>
              <a:buFontTx/>
              <a:buNone/>
              <a:tabLst/>
              <a:defRPr/>
            </a:pPr>
            <a:endParaRPr lang="en-US" sz="1800" kern="1200" dirty="0">
              <a:solidFill>
                <a:schemeClr val="tx1"/>
              </a:solidFill>
              <a:effectLst/>
              <a:latin typeface="Arial" panose="020B0604020202020204" pitchFamily="34" charset="0"/>
              <a:ea typeface="ＭＳ Ｐゴシック" charset="0"/>
              <a:cs typeface="ＭＳ Ｐゴシック" charset="0"/>
            </a:endParaRPr>
          </a:p>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In desktop, server and online </a:t>
            </a:r>
            <a:r>
              <a:rPr lang="en-US" sz="1800" b="1" kern="1200" dirty="0">
                <a:solidFill>
                  <a:schemeClr val="tx1"/>
                </a:solidFill>
                <a:effectLst/>
                <a:latin typeface="Arial" panose="020B0604020202020204" pitchFamily="34" charset="0"/>
                <a:ea typeface="ＭＳ Ｐゴシック" charset="0"/>
                <a:cs typeface="ＭＳ Ｐゴシック" charset="0"/>
              </a:rPr>
              <a:t>(click)</a:t>
            </a:r>
            <a:endParaRPr lang="en-US" sz="1800" kern="1200" dirty="0">
              <a:solidFill>
                <a:schemeClr val="tx1"/>
              </a:solidFill>
              <a:effectLst/>
              <a:latin typeface="Arial" panose="020B0604020202020204" pitchFamily="34" charset="0"/>
              <a:ea typeface="ＭＳ Ｐゴシック" charset="0"/>
              <a:cs typeface="ＭＳ Ｐゴシック" charset="0"/>
            </a:endParaRPr>
          </a:p>
          <a:p>
            <a:endParaRPr lang="en-US" dirty="0"/>
          </a:p>
        </p:txBody>
      </p:sp>
    </p:spTree>
    <p:extLst>
      <p:ext uri="{BB962C8B-B14F-4D97-AF65-F5344CB8AC3E}">
        <p14:creationId xmlns:p14="http://schemas.microsoft.com/office/powerpoint/2010/main" val="24252157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it works through scrip calculation which has four type scrip Boolean, script integer, script real and script string and these are basically describing to tableau what to expect in the term of the type of returned data.</a:t>
            </a:r>
          </a:p>
          <a:p>
            <a:endParaRPr lang="en-US" dirty="0"/>
          </a:p>
          <a:p>
            <a:r>
              <a:rPr lang="en-US" sz="1800" kern="1200" dirty="0">
                <a:solidFill>
                  <a:schemeClr val="tx1"/>
                </a:solidFill>
                <a:effectLst/>
                <a:latin typeface="Arial" panose="020B0604020202020204" pitchFamily="34" charset="0"/>
                <a:ea typeface="ＭＳ Ｐゴシック" charset="0"/>
                <a:cs typeface="ＭＳ Ｐゴシック" charset="0"/>
              </a:rPr>
              <a:t>Although the analytic extension was originally designed for the python integration</a:t>
            </a:r>
            <a:endParaRPr lang="en-US" dirty="0"/>
          </a:p>
        </p:txBody>
      </p:sp>
    </p:spTree>
    <p:extLst>
      <p:ext uri="{BB962C8B-B14F-4D97-AF65-F5344CB8AC3E}">
        <p14:creationId xmlns:p14="http://schemas.microsoft.com/office/powerpoint/2010/main" val="17796146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1200" dirty="0">
                <a:solidFill>
                  <a:schemeClr val="tx1"/>
                </a:solidFill>
                <a:effectLst/>
                <a:latin typeface="Arial" panose="020B0604020202020204" pitchFamily="34" charset="0"/>
                <a:ea typeface="ＭＳ Ｐゴシック" charset="0"/>
                <a:cs typeface="ＭＳ Ｐゴシック" charset="0"/>
              </a:rPr>
              <a:t>Today this API has been expanded to make it more generalizable to any external analytics engine.</a:t>
            </a:r>
          </a:p>
          <a:p>
            <a:r>
              <a:rPr lang="en-US" sz="1800" kern="1200" dirty="0">
                <a:solidFill>
                  <a:schemeClr val="tx1"/>
                </a:solidFill>
                <a:effectLst/>
                <a:latin typeface="Arial" panose="020B0604020202020204" pitchFamily="34" charset="0"/>
                <a:ea typeface="ＭＳ Ｐゴシック" charset="0"/>
                <a:cs typeface="ＭＳ Ｐゴシック" charset="0"/>
              </a:rPr>
              <a:t>Basically, It makes it possible to extend tableau calculations which can communicate with almost any analytic engine by receive data from tableau and also return it back in the Realtime.</a:t>
            </a:r>
          </a:p>
          <a:p>
            <a:r>
              <a:rPr lang="en-US" sz="1800" kern="1200" dirty="0">
                <a:solidFill>
                  <a:schemeClr val="tx1"/>
                </a:solidFill>
                <a:effectLst/>
                <a:latin typeface="Arial" panose="020B0604020202020204" pitchFamily="34" charset="0"/>
                <a:ea typeface="ＭＳ Ｐゴシック" charset="0"/>
                <a:cs typeface="ＭＳ Ｐゴシック" charset="0"/>
              </a:rPr>
              <a:t>It can be interrogation with any scripting language such as R, </a:t>
            </a:r>
            <a:r>
              <a:rPr lang="en-US" sz="1800" kern="1200" dirty="0" err="1">
                <a:solidFill>
                  <a:schemeClr val="tx1"/>
                </a:solidFill>
                <a:effectLst/>
                <a:latin typeface="Arial" panose="020B0604020202020204" pitchFamily="34" charset="0"/>
                <a:ea typeface="ＭＳ Ｐゴシック" charset="0"/>
                <a:cs typeface="ＭＳ Ｐゴシック" charset="0"/>
              </a:rPr>
              <a:t>Matlab</a:t>
            </a:r>
            <a:r>
              <a:rPr lang="en-US" sz="1800" kern="1200" dirty="0">
                <a:solidFill>
                  <a:schemeClr val="tx1"/>
                </a:solidFill>
                <a:effectLst/>
                <a:latin typeface="Arial" panose="020B0604020202020204" pitchFamily="34" charset="0"/>
                <a:ea typeface="ＭＳ Ｐゴシック" charset="0"/>
                <a:cs typeface="ＭＳ Ｐゴシック" charset="0"/>
              </a:rPr>
              <a:t>, Java, etc.</a:t>
            </a:r>
          </a:p>
          <a:p>
            <a:endParaRPr lang="en-US" sz="1800" kern="1200" dirty="0">
              <a:solidFill>
                <a:schemeClr val="tx1"/>
              </a:solidFill>
              <a:effectLst/>
              <a:latin typeface="Arial" panose="020B0604020202020204" pitchFamily="34" charset="0"/>
              <a:ea typeface="ＭＳ Ｐゴシック" charset="0"/>
              <a:cs typeface="ＭＳ Ｐゴシック" charset="0"/>
            </a:endParaRPr>
          </a:p>
          <a:p>
            <a:endParaRPr lang="en-US" sz="1800" kern="1200" dirty="0">
              <a:solidFill>
                <a:schemeClr val="tx1"/>
              </a:solidFill>
              <a:effectLst/>
              <a:latin typeface="Arial" panose="020B0604020202020204" pitchFamily="34" charset="0"/>
              <a:ea typeface="ＭＳ Ｐゴシック" charset="0"/>
              <a:cs typeface="ＭＳ Ｐゴシック" charset="0"/>
            </a:endParaRPr>
          </a:p>
          <a:p>
            <a:endParaRPr lang="en-US" dirty="0"/>
          </a:p>
          <a:p>
            <a:endParaRPr lang="en-US" dirty="0"/>
          </a:p>
        </p:txBody>
      </p:sp>
    </p:spTree>
    <p:extLst>
      <p:ext uri="{BB962C8B-B14F-4D97-AF65-F5344CB8AC3E}">
        <p14:creationId xmlns:p14="http://schemas.microsoft.com/office/powerpoint/2010/main" val="2039778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 integration with many data science platform such as </a:t>
            </a:r>
            <a:r>
              <a:rPr lang="en-US" b="0" i="0" kern="1200" dirty="0">
                <a:solidFill>
                  <a:schemeClr val="tx1"/>
                </a:solidFill>
                <a:effectLst/>
                <a:latin typeface="Arial" panose="020B0604020202020204" pitchFamily="34" charset="0"/>
                <a:ea typeface="ＭＳ Ｐゴシック" charset="0"/>
                <a:cs typeface="ＭＳ Ｐゴシック" charset="0"/>
              </a:rPr>
              <a:t>Amazon </a:t>
            </a:r>
            <a:r>
              <a:rPr lang="en-US" b="0" i="0" kern="1200" dirty="0" err="1">
                <a:solidFill>
                  <a:schemeClr val="tx1"/>
                </a:solidFill>
                <a:effectLst/>
                <a:latin typeface="Arial" panose="020B0604020202020204" pitchFamily="34" charset="0"/>
                <a:ea typeface="ＭＳ Ｐゴシック" charset="0"/>
                <a:cs typeface="ＭＳ Ｐゴシック" charset="0"/>
              </a:rPr>
              <a:t>SageMaker</a:t>
            </a:r>
            <a:r>
              <a:rPr lang="en-US" dirty="0"/>
              <a:t>, Salesforce ED, Data Robot, any many more. </a:t>
            </a:r>
          </a:p>
        </p:txBody>
      </p:sp>
    </p:spTree>
    <p:extLst>
      <p:ext uri="{BB962C8B-B14F-4D97-AF65-F5344CB8AC3E}">
        <p14:creationId xmlns:p14="http://schemas.microsoft.com/office/powerpoint/2010/main" val="39690612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in this workbook I am running python code to cluster my data point with DBSCAN clustering method from sklearn library of python to identify the cluster of tornado around the united states.</a:t>
            </a:r>
          </a:p>
          <a:p>
            <a:endParaRPr lang="en-US" dirty="0"/>
          </a:p>
          <a:p>
            <a:endParaRPr lang="en-US" dirty="0"/>
          </a:p>
        </p:txBody>
      </p:sp>
    </p:spTree>
    <p:extLst>
      <p:ext uri="{BB962C8B-B14F-4D97-AF65-F5344CB8AC3E}">
        <p14:creationId xmlns:p14="http://schemas.microsoft.com/office/powerpoint/2010/main" val="5516025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Thank you very much for joining me today. My name is Amir Meimand and I am very excited to talk about tableau analytics extensions </a:t>
            </a:r>
            <a:r>
              <a:rPr lang="en-US" sz="1800" kern="1200" dirty="0" err="1">
                <a:solidFill>
                  <a:schemeClr val="tx1"/>
                </a:solidFill>
                <a:effectLst/>
                <a:latin typeface="Arial" panose="020B0604020202020204" pitchFamily="34" charset="0"/>
                <a:ea typeface="ＭＳ Ｐゴシック" charset="0"/>
                <a:cs typeface="ＭＳ Ｐゴシック" charset="0"/>
              </a:rPr>
              <a:t>api</a:t>
            </a:r>
            <a:r>
              <a:rPr lang="en-US" sz="1800" kern="1200" dirty="0">
                <a:solidFill>
                  <a:schemeClr val="tx1"/>
                </a:solidFill>
                <a:effectLst/>
                <a:latin typeface="Arial" panose="020B0604020202020204" pitchFamily="34" charset="0"/>
                <a:ea typeface="ＭＳ Ｐゴシック" charset="0"/>
                <a:cs typeface="ＭＳ Ｐゴシック" charset="0"/>
              </a:rPr>
              <a:t> and its capability to make machine learning model available to everyone!</a:t>
            </a:r>
          </a:p>
          <a:p>
            <a:pPr marL="0" marR="0" lvl="0" indent="0" algn="l" defTabSz="1087394" rtl="0" eaLnBrk="1" fontAlgn="base" latinLnBrk="0" hangingPunct="1">
              <a:lnSpc>
                <a:spcPct val="100000"/>
              </a:lnSpc>
              <a:spcBef>
                <a:spcPct val="30000"/>
              </a:spcBef>
              <a:spcAft>
                <a:spcPct val="0"/>
              </a:spcAft>
              <a:buClrTx/>
              <a:buSzTx/>
              <a:buFontTx/>
              <a:buNone/>
              <a:tabLst/>
              <a:defRPr/>
            </a:pPr>
            <a:endParaRPr lang="en-US" sz="1800" kern="1200" dirty="0">
              <a:solidFill>
                <a:schemeClr val="tx1"/>
              </a:solidFill>
              <a:effectLst/>
              <a:latin typeface="Arial" panose="020B0604020202020204" pitchFamily="34" charset="0"/>
              <a:ea typeface="ＭＳ Ｐゴシック" charset="0"/>
              <a:cs typeface="ＭＳ Ｐゴシック" charset="0"/>
            </a:endParaRPr>
          </a:p>
          <a:p>
            <a:endParaRPr lang="en-US" dirty="0"/>
          </a:p>
        </p:txBody>
      </p:sp>
    </p:spTree>
    <p:extLst>
      <p:ext uri="{BB962C8B-B14F-4D97-AF65-F5344CB8AC3E}">
        <p14:creationId xmlns:p14="http://schemas.microsoft.com/office/powerpoint/2010/main" val="6998648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In this example </a:t>
            </a:r>
            <a:r>
              <a:rPr lang="en-US" sz="1800" b="1" kern="1200" dirty="0">
                <a:solidFill>
                  <a:schemeClr val="tx1"/>
                </a:solidFill>
                <a:effectLst/>
                <a:latin typeface="Arial" panose="020B0604020202020204" pitchFamily="34" charset="0"/>
                <a:ea typeface="ＭＳ Ｐゴシック" charset="0"/>
                <a:cs typeface="ＭＳ Ｐゴシック" charset="0"/>
              </a:rPr>
              <a:t>(click)</a:t>
            </a:r>
            <a:r>
              <a:rPr lang="en-US" sz="1800" kern="1200" dirty="0">
                <a:solidFill>
                  <a:schemeClr val="tx1"/>
                </a:solidFill>
                <a:effectLst/>
                <a:latin typeface="Arial" panose="020B0604020202020204" pitchFamily="34" charset="0"/>
                <a:ea typeface="ＭＳ Ｐゴシック" charset="0"/>
                <a:cs typeface="ＭＳ Ｐゴシック" charset="0"/>
              </a:rPr>
              <a:t> I used </a:t>
            </a:r>
            <a:r>
              <a:rPr lang="en-US" sz="1800" kern="1200" dirty="0" err="1">
                <a:solidFill>
                  <a:schemeClr val="tx1"/>
                </a:solidFill>
                <a:effectLst/>
                <a:latin typeface="Arial" panose="020B0604020202020204" pitchFamily="34" charset="0"/>
                <a:ea typeface="ＭＳ Ｐゴシック" charset="0"/>
                <a:cs typeface="ＭＳ Ｐゴシック" charset="0"/>
              </a:rPr>
              <a:t>scrip_string</a:t>
            </a:r>
            <a:r>
              <a:rPr lang="en-US" sz="1800" kern="1200" dirty="0">
                <a:solidFill>
                  <a:schemeClr val="tx1"/>
                </a:solidFill>
                <a:effectLst/>
                <a:latin typeface="Arial" panose="020B0604020202020204" pitchFamily="34" charset="0"/>
                <a:ea typeface="ＭＳ Ｐゴシック" charset="0"/>
                <a:cs typeface="ＭＳ Ｐゴシック" charset="0"/>
              </a:rPr>
              <a:t> because my output data type has string format indicating if there is a meaningful cluster or not.  </a:t>
            </a:r>
            <a:endParaRPr lang="en-US" dirty="0"/>
          </a:p>
          <a:p>
            <a:endParaRPr lang="en-US" dirty="0"/>
          </a:p>
        </p:txBody>
      </p:sp>
    </p:spTree>
    <p:extLst>
      <p:ext uri="{BB962C8B-B14F-4D97-AF65-F5344CB8AC3E}">
        <p14:creationId xmlns:p14="http://schemas.microsoft.com/office/powerpoint/2010/main" val="787837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1200" dirty="0">
                <a:solidFill>
                  <a:schemeClr val="tx1"/>
                </a:solidFill>
                <a:effectLst/>
                <a:latin typeface="Arial" panose="020B0604020202020204" pitchFamily="34" charset="0"/>
                <a:ea typeface="ＭＳ Ｐゴシック" charset="0"/>
                <a:cs typeface="ＭＳ Ｐゴシック" charset="0"/>
              </a:rPr>
              <a:t>I am also passing data from the viz </a:t>
            </a:r>
            <a:r>
              <a:rPr lang="en-US" sz="1800" b="1" kern="1200" dirty="0">
                <a:solidFill>
                  <a:schemeClr val="tx1"/>
                </a:solidFill>
                <a:effectLst/>
                <a:latin typeface="Arial" panose="020B0604020202020204" pitchFamily="34" charset="0"/>
                <a:ea typeface="ＭＳ Ｐゴシック" charset="0"/>
                <a:cs typeface="ＭＳ Ｐゴシック" charset="0"/>
              </a:rPr>
              <a:t>(click)</a:t>
            </a:r>
            <a:r>
              <a:rPr lang="en-US" sz="1800" kern="1200" dirty="0">
                <a:solidFill>
                  <a:schemeClr val="tx1"/>
                </a:solidFill>
                <a:effectLst/>
                <a:latin typeface="Arial" panose="020B0604020202020204" pitchFamily="34" charset="0"/>
                <a:ea typeface="ＭＳ Ｐゴシック" charset="0"/>
                <a:cs typeface="ＭＳ Ｐゴシック" charset="0"/>
              </a:rPr>
              <a:t> which is the </a:t>
            </a:r>
            <a:r>
              <a:rPr lang="en-US" sz="1800" kern="1200" dirty="0" err="1">
                <a:solidFill>
                  <a:schemeClr val="tx1"/>
                </a:solidFill>
                <a:effectLst/>
                <a:latin typeface="Arial" panose="020B0604020202020204" pitchFamily="34" charset="0"/>
                <a:ea typeface="ＭＳ Ｐゴシック" charset="0"/>
                <a:cs typeface="ＭＳ Ｐゴシック" charset="0"/>
              </a:rPr>
              <a:t>lat</a:t>
            </a:r>
            <a:r>
              <a:rPr lang="en-US" sz="1800" kern="1200" dirty="0">
                <a:solidFill>
                  <a:schemeClr val="tx1"/>
                </a:solidFill>
                <a:effectLst/>
                <a:latin typeface="Arial" panose="020B0604020202020204" pitchFamily="34" charset="0"/>
                <a:ea typeface="ＭＳ Ｐゴシック" charset="0"/>
                <a:cs typeface="ＭＳ Ｐゴシック" charset="0"/>
              </a:rPr>
              <a:t> and long of tornado as well as a hyper parameter for the clustering algorithm which indicate the minimum number of  tornado in each cluster. Then the code will run dynamically as a tableau calculate field. </a:t>
            </a:r>
          </a:p>
          <a:p>
            <a:r>
              <a:rPr lang="en-US" sz="1800" kern="1200" dirty="0">
                <a:solidFill>
                  <a:schemeClr val="tx1"/>
                </a:solidFill>
                <a:effectLst/>
                <a:latin typeface="Arial" panose="020B0604020202020204" pitchFamily="34" charset="0"/>
                <a:ea typeface="ＭＳ Ｐゴシック" charset="0"/>
                <a:cs typeface="ＭＳ Ｐゴシック" charset="0"/>
              </a:rPr>
              <a:t>The real power of this integration is the fact that I can change what is fed into the code dynamically by applying different filters or even changing some of the hyper parameters and get the immediate result. </a:t>
            </a:r>
            <a:r>
              <a:rPr lang="en-US" sz="1800" b="1" kern="1200" dirty="0">
                <a:solidFill>
                  <a:schemeClr val="tx1"/>
                </a:solidFill>
                <a:effectLst/>
                <a:latin typeface="Arial" panose="020B0604020202020204" pitchFamily="34" charset="0"/>
                <a:ea typeface="ＭＳ Ｐゴシック" charset="0"/>
                <a:cs typeface="ＭＳ Ｐゴシック" charset="0"/>
              </a:rPr>
              <a:t>(click)</a:t>
            </a:r>
            <a:endParaRPr lang="en-US" sz="1800" kern="1200" dirty="0">
              <a:solidFill>
                <a:schemeClr val="tx1"/>
              </a:solidFill>
              <a:effectLst/>
              <a:latin typeface="Arial" panose="020B0604020202020204" pitchFamily="34" charset="0"/>
              <a:ea typeface="ＭＳ Ｐゴシック" charset="0"/>
              <a:cs typeface="ＭＳ Ｐゴシック" charset="0"/>
            </a:endParaRPr>
          </a:p>
        </p:txBody>
      </p:sp>
    </p:spTree>
    <p:extLst>
      <p:ext uri="{BB962C8B-B14F-4D97-AF65-F5344CB8AC3E}">
        <p14:creationId xmlns:p14="http://schemas.microsoft.com/office/powerpoint/2010/main" val="8389246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most of the organization  Data scientists are working in the lap to build the machine learning or analytical models. After building the model obviously it can not live in the lab for ever and need to get out and be available to the rest of organization so decision makers and end users  an benefit from it. And this is the most challenging part for data scientists because they not only need to build a model but also deploying it at the enterprise level which is one the major obstacle. Even deploying the model is not end of the story since end users need a custom UI to be able to interact with this model to understand it and ultimacy use it for decision making. And building custom UI for Data scientist is very cost and time consuming. The primary reason is the act that all users can not use the same UI, they need a UI customized for their specific situation which required a continues flow if UI request from end user to data science team. So as you see in this scenario data scientist spend most of their time in building custom UI for end user and less time on model building. </a:t>
            </a:r>
          </a:p>
        </p:txBody>
      </p:sp>
    </p:spTree>
    <p:extLst>
      <p:ext uri="{BB962C8B-B14F-4D97-AF65-F5344CB8AC3E}">
        <p14:creationId xmlns:p14="http://schemas.microsoft.com/office/powerpoint/2010/main" val="12552304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most of the organization  Data scientists are working in the lap to build the machine learning or analytical models. After building the model obviously it can not live in the lab for ever and need to get out and be available to the rest of organization so decision makers and end users  an benefit from it. And this is the most challenging part for data scientists because they not only need to build a model but also deploying it at the enterprise level which is one the major obstacle. Even deploying the model is not end of the story since end users need a custom UI to be able to interact with this model to understand it and ultimacy use it for decision making. And building custom UI for Data scientist is very cost and time consuming. The primary reason is the act that all users can not use the same UI, they need a UI customized for their specific situation which required a continues flow if UI request from end user to data science team. So as you see in this scenario data scientist spend most of their time in building custom UI for end user and less time on model building. </a:t>
            </a:r>
          </a:p>
        </p:txBody>
      </p:sp>
    </p:spTree>
    <p:extLst>
      <p:ext uri="{BB962C8B-B14F-4D97-AF65-F5344CB8AC3E}">
        <p14:creationId xmlns:p14="http://schemas.microsoft.com/office/powerpoint/2010/main" val="40979772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All right. Now lets talk about Analytics extension </a:t>
            </a:r>
            <a:r>
              <a:rPr lang="en-US" sz="1800" kern="1200" dirty="0" err="1">
                <a:solidFill>
                  <a:schemeClr val="tx1"/>
                </a:solidFill>
                <a:effectLst/>
                <a:latin typeface="Arial" panose="020B0604020202020204" pitchFamily="34" charset="0"/>
                <a:ea typeface="ＭＳ Ｐゴシック" charset="0"/>
                <a:cs typeface="ＭＳ Ｐゴシック" charset="0"/>
              </a:rPr>
              <a:t>api</a:t>
            </a:r>
            <a:r>
              <a:rPr lang="en-US" sz="1800" kern="1200" dirty="0">
                <a:solidFill>
                  <a:schemeClr val="tx1"/>
                </a:solidFill>
                <a:effectLst/>
                <a:latin typeface="Arial" panose="020B0604020202020204" pitchFamily="34" charset="0"/>
                <a:ea typeface="ＭＳ Ｐゴシック" charset="0"/>
                <a:cs typeface="ＭＳ Ｐゴシック" charset="0"/>
              </a:rPr>
              <a:t> configuration </a:t>
            </a:r>
            <a:endParaRPr lang="en-US" dirty="0"/>
          </a:p>
        </p:txBody>
      </p:sp>
    </p:spTree>
    <p:extLst>
      <p:ext uri="{BB962C8B-B14F-4D97-AF65-F5344CB8AC3E}">
        <p14:creationId xmlns:p14="http://schemas.microsoft.com/office/powerpoint/2010/main" val="3702563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837550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22031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29193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1200" dirty="0">
                <a:solidFill>
                  <a:schemeClr val="tx1"/>
                </a:solidFill>
                <a:effectLst/>
                <a:latin typeface="Arial" panose="020B0604020202020204" pitchFamily="34" charset="0"/>
                <a:ea typeface="ＭＳ Ｐゴシック" charset="0"/>
                <a:cs typeface="ＭＳ Ｐゴシック" charset="0"/>
              </a:rPr>
              <a:t>Before we start a quick agenda just few housekeeping items:</a:t>
            </a:r>
          </a:p>
          <a:p>
            <a:endParaRPr lang="en-US" sz="1800" kern="1200" dirty="0">
              <a:solidFill>
                <a:schemeClr val="tx1"/>
              </a:solidFill>
              <a:effectLst/>
              <a:latin typeface="Arial" panose="020B0604020202020204" pitchFamily="34" charset="0"/>
              <a:ea typeface="ＭＳ Ｐゴシック" charset="0"/>
              <a:cs typeface="ＭＳ Ｐゴシック" charset="0"/>
            </a:endParaRPr>
          </a:p>
          <a:p>
            <a:r>
              <a:rPr lang="en-US" sz="1800" kern="1200" dirty="0">
                <a:solidFill>
                  <a:schemeClr val="tx1"/>
                </a:solidFill>
                <a:effectLst/>
                <a:latin typeface="Arial" panose="020B0604020202020204" pitchFamily="34" charset="0"/>
                <a:ea typeface="ＭＳ Ｐゴシック" charset="0"/>
                <a:cs typeface="ＭＳ Ｐゴシック" charset="0"/>
              </a:rPr>
              <a:t>The goal of this session is to understand how tableau analytics extensions </a:t>
            </a:r>
            <a:r>
              <a:rPr lang="en-US" sz="1800" kern="1200" dirty="0" err="1">
                <a:solidFill>
                  <a:schemeClr val="tx1"/>
                </a:solidFill>
                <a:effectLst/>
                <a:latin typeface="Arial" panose="020B0604020202020204" pitchFamily="34" charset="0"/>
                <a:ea typeface="ＭＳ Ｐゴシック" charset="0"/>
                <a:cs typeface="ＭＳ Ｐゴシック" charset="0"/>
              </a:rPr>
              <a:t>api</a:t>
            </a:r>
            <a:r>
              <a:rPr lang="en-US" sz="1800" kern="1200" dirty="0">
                <a:solidFill>
                  <a:schemeClr val="tx1"/>
                </a:solidFill>
                <a:effectLst/>
                <a:latin typeface="Arial" panose="020B0604020202020204" pitchFamily="34" charset="0"/>
                <a:ea typeface="ＭＳ Ｐゴシック" charset="0"/>
                <a:cs typeface="ＭＳ Ｐゴシック" charset="0"/>
              </a:rPr>
              <a:t> can be used as deployment and utilization platform for machine learning models. </a:t>
            </a:r>
          </a:p>
          <a:p>
            <a:endParaRPr lang="en-US" sz="1800" kern="1200" dirty="0">
              <a:solidFill>
                <a:schemeClr val="tx1"/>
              </a:solidFill>
              <a:effectLst/>
              <a:latin typeface="Arial" panose="020B0604020202020204" pitchFamily="34" charset="0"/>
              <a:ea typeface="ＭＳ Ｐゴシック" charset="0"/>
              <a:cs typeface="ＭＳ Ｐゴシック" charset="0"/>
            </a:endParaRPr>
          </a:p>
          <a:p>
            <a:endParaRPr lang="en-US" sz="1800" kern="1200" dirty="0">
              <a:solidFill>
                <a:schemeClr val="tx1"/>
              </a:solidFill>
              <a:effectLst/>
              <a:latin typeface="Arial" panose="020B0604020202020204" pitchFamily="34" charset="0"/>
              <a:ea typeface="ＭＳ Ｐゴシック" charset="0"/>
              <a:cs typeface="ＭＳ Ｐゴシック" charset="0"/>
            </a:endParaRPr>
          </a:p>
          <a:p>
            <a:r>
              <a:rPr lang="en-US" sz="1800" kern="1200" dirty="0">
                <a:solidFill>
                  <a:schemeClr val="tx1"/>
                </a:solidFill>
                <a:effectLst/>
                <a:latin typeface="Arial" panose="020B0604020202020204" pitchFamily="34" charset="0"/>
                <a:ea typeface="ＭＳ Ｐゴシック" charset="0"/>
                <a:cs typeface="ＭＳ Ｐゴシック" charset="0"/>
              </a:rPr>
              <a:t>During the first part of the  session I will first give you a brief  introduction about myself and about the topic.</a:t>
            </a:r>
          </a:p>
          <a:p>
            <a:r>
              <a:rPr lang="en-US" sz="1800" kern="1200" dirty="0">
                <a:solidFill>
                  <a:schemeClr val="tx1"/>
                </a:solidFill>
                <a:effectLst/>
                <a:latin typeface="Arial" panose="020B0604020202020204" pitchFamily="34" charset="0"/>
                <a:ea typeface="ＭＳ Ｐゴシック" charset="0"/>
                <a:cs typeface="ＭＳ Ｐゴシック" charset="0"/>
              </a:rPr>
              <a:t> </a:t>
            </a:r>
          </a:p>
          <a:p>
            <a:r>
              <a:rPr lang="en-US" sz="1800" kern="1200" dirty="0">
                <a:solidFill>
                  <a:schemeClr val="tx1"/>
                </a:solidFill>
                <a:effectLst/>
                <a:latin typeface="Arial" panose="020B0604020202020204" pitchFamily="34" charset="0"/>
                <a:ea typeface="ＭＳ Ｐゴシック" charset="0"/>
                <a:cs typeface="ＭＳ Ｐゴシック" charset="0"/>
              </a:rPr>
              <a:t>In the second part we go through some of the technical aspects of tableau analytic extension API to see how the mechanic works behind the science. Our main focused on this session will be on Tableau Integration with Python and specify for model deployment.</a:t>
            </a:r>
          </a:p>
          <a:p>
            <a:endParaRPr lang="en-US" sz="1800" kern="1200" dirty="0">
              <a:solidFill>
                <a:schemeClr val="tx1"/>
              </a:solidFill>
              <a:effectLst/>
              <a:latin typeface="Arial" panose="020B0604020202020204" pitchFamily="34" charset="0"/>
              <a:ea typeface="ＭＳ Ｐゴシック" charset="0"/>
              <a:cs typeface="ＭＳ Ｐゴシック" charset="0"/>
            </a:endParaRPr>
          </a:p>
          <a:p>
            <a:r>
              <a:rPr lang="en-US" sz="1800" kern="1200" dirty="0">
                <a:solidFill>
                  <a:schemeClr val="tx1"/>
                </a:solidFill>
                <a:effectLst/>
                <a:latin typeface="Arial" panose="020B0604020202020204" pitchFamily="34" charset="0"/>
                <a:ea typeface="ＭＳ Ｐゴシック" charset="0"/>
                <a:cs typeface="ＭＳ Ｐゴシック" charset="0"/>
              </a:rPr>
              <a:t>And in the last part I will present a real use case to see how Tableau analytic extension </a:t>
            </a:r>
            <a:r>
              <a:rPr lang="en-US" sz="1800" kern="1200" dirty="0" err="1">
                <a:solidFill>
                  <a:schemeClr val="tx1"/>
                </a:solidFill>
                <a:effectLst/>
                <a:latin typeface="Arial" panose="020B0604020202020204" pitchFamily="34" charset="0"/>
                <a:ea typeface="ＭＳ Ｐゴシック" charset="0"/>
                <a:cs typeface="ＭＳ Ｐゴシック" charset="0"/>
              </a:rPr>
              <a:t>api</a:t>
            </a:r>
            <a:r>
              <a:rPr lang="en-US" sz="1800" kern="1200" dirty="0">
                <a:solidFill>
                  <a:schemeClr val="tx1"/>
                </a:solidFill>
                <a:effectLst/>
                <a:latin typeface="Arial" panose="020B0604020202020204" pitchFamily="34" charset="0"/>
                <a:ea typeface="ＭＳ Ｐゴシック" charset="0"/>
                <a:cs typeface="ＭＳ Ｐゴシック" charset="0"/>
              </a:rPr>
              <a:t> put the most complex machine learning models in the hand of end users.</a:t>
            </a:r>
          </a:p>
          <a:p>
            <a:endParaRPr lang="en-US" dirty="0"/>
          </a:p>
          <a:p>
            <a:endParaRPr lang="en-US" dirty="0"/>
          </a:p>
        </p:txBody>
      </p:sp>
    </p:spTree>
    <p:extLst>
      <p:ext uri="{BB962C8B-B14F-4D97-AF65-F5344CB8AC3E}">
        <p14:creationId xmlns:p14="http://schemas.microsoft.com/office/powerpoint/2010/main" val="2184070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1200" dirty="0">
                <a:solidFill>
                  <a:schemeClr val="tx1"/>
                </a:solidFill>
                <a:effectLst/>
                <a:latin typeface="Arial" panose="020B0604020202020204" pitchFamily="34" charset="0"/>
                <a:ea typeface="ＭＳ Ｐゴシック" charset="0"/>
                <a:cs typeface="ＭＳ Ｐゴシック" charset="0"/>
              </a:rPr>
              <a:t>My name is Amir Meimand I am a principal engineering solution at Tableau. I joined Tableau strategic solution team one and half year ago in the area of data science and machine learning. Prior to that I was data scientist for more than 8 years. And prior to that I was PhD student of operations research and statistics in Pennsylvania state university. </a:t>
            </a:r>
          </a:p>
          <a:p>
            <a:r>
              <a:rPr lang="en-US" sz="1800" kern="1200" dirty="0">
                <a:solidFill>
                  <a:schemeClr val="tx1"/>
                </a:solidFill>
                <a:effectLst/>
                <a:latin typeface="Arial" panose="020B0604020202020204" pitchFamily="34" charset="0"/>
                <a:ea typeface="ＭＳ Ｐゴシック" charset="0"/>
              </a:rPr>
              <a:t>I currently am based in San Jose California. And spend my spare time on biking, camping with my wife. </a:t>
            </a:r>
            <a:endParaRPr lang="en-US" dirty="0"/>
          </a:p>
        </p:txBody>
      </p:sp>
    </p:spTree>
    <p:extLst>
      <p:ext uri="{BB962C8B-B14F-4D97-AF65-F5344CB8AC3E}">
        <p14:creationId xmlns:p14="http://schemas.microsoft.com/office/powerpoint/2010/main" val="1629507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1200" dirty="0">
                <a:solidFill>
                  <a:schemeClr val="tx1"/>
                </a:solidFill>
                <a:effectLst/>
                <a:latin typeface="Arial" panose="020B0604020202020204" pitchFamily="34" charset="0"/>
                <a:ea typeface="ＭＳ Ｐゴシック" charset="0"/>
                <a:cs typeface="ＭＳ Ｐゴシック" charset="0"/>
              </a:rPr>
              <a:t>One of our primary goal at Tableau and </a:t>
            </a:r>
            <a:r>
              <a:rPr lang="en-US" sz="1800" kern="1200" dirty="0" err="1">
                <a:solidFill>
                  <a:schemeClr val="tx1"/>
                </a:solidFill>
                <a:effectLst/>
                <a:latin typeface="Arial" panose="020B0604020202020204" pitchFamily="34" charset="0"/>
                <a:ea typeface="ＭＳ Ｐゴシック" charset="0"/>
                <a:cs typeface="ＭＳ Ｐゴシック" charset="0"/>
              </a:rPr>
              <a:t>salesfore</a:t>
            </a:r>
            <a:r>
              <a:rPr lang="en-US" sz="1800" kern="1200" dirty="0">
                <a:solidFill>
                  <a:schemeClr val="tx1"/>
                </a:solidFill>
                <a:effectLst/>
                <a:latin typeface="Arial" panose="020B0604020202020204" pitchFamily="34" charset="0"/>
                <a:ea typeface="ＭＳ Ｐゴシック" charset="0"/>
                <a:cs typeface="ＭＳ Ｐゴシック" charset="0"/>
              </a:rPr>
              <a:t> is to democratize advanced analytics. But does it mean for Data scientists?  </a:t>
            </a:r>
          </a:p>
          <a:p>
            <a:r>
              <a:rPr lang="en-US" sz="1800" kern="1200" dirty="0">
                <a:solidFill>
                  <a:schemeClr val="tx1"/>
                </a:solidFill>
                <a:effectLst/>
                <a:latin typeface="Arial" panose="020B0604020202020204" pitchFamily="34" charset="0"/>
                <a:ea typeface="ＭＳ Ｐゴシック" charset="0"/>
                <a:cs typeface="ＭＳ Ｐゴシック" charset="0"/>
              </a:rPr>
              <a:t>Data scientists have a very deep technical skills and are cabal of building their own machine learning models to solve the business problems. As the result this group as uses does not need any modeling tool or platform while they need support to deliver their model and make it available to the rest of organization. </a:t>
            </a:r>
          </a:p>
          <a:p>
            <a:r>
              <a:rPr lang="en-US" sz="1800" kern="1200" dirty="0">
                <a:solidFill>
                  <a:schemeClr val="tx1"/>
                </a:solidFill>
                <a:effectLst/>
                <a:latin typeface="Arial" panose="020B0604020202020204" pitchFamily="34" charset="0"/>
                <a:ea typeface="ＭＳ Ｐゴシック" charset="0"/>
                <a:cs typeface="ＭＳ Ｐゴシック" charset="0"/>
              </a:rPr>
              <a:t>On the other hand building a platform or tool which enable non-technical people to interact and communicate with the machine learning models is usually the most time consuming and less favorite task for data scientists and developers  </a:t>
            </a:r>
          </a:p>
          <a:p>
            <a:endParaRPr lang="en-US" sz="1800" kern="1200" dirty="0">
              <a:solidFill>
                <a:schemeClr val="tx1"/>
              </a:solidFill>
              <a:effectLst/>
              <a:latin typeface="Arial" panose="020B0604020202020204" pitchFamily="34" charset="0"/>
              <a:ea typeface="ＭＳ Ｐゴシック" charset="0"/>
              <a:cs typeface="ＭＳ Ｐゴシック" charset="0"/>
            </a:endParaRPr>
          </a:p>
          <a:p>
            <a:r>
              <a:rPr lang="en-US" sz="1800" kern="1200" dirty="0">
                <a:solidFill>
                  <a:schemeClr val="tx1"/>
                </a:solidFill>
                <a:effectLst/>
                <a:latin typeface="Arial" panose="020B0604020202020204" pitchFamily="34" charset="0"/>
                <a:ea typeface="ＭＳ Ｐゴシック" charset="0"/>
                <a:cs typeface="ＭＳ Ｐゴシック" charset="0"/>
              </a:rPr>
              <a:t>During this presentation I am going to demonstrate how Tableau analytic extension </a:t>
            </a:r>
            <a:r>
              <a:rPr lang="en-US" sz="1800" kern="1200" dirty="0" err="1">
                <a:solidFill>
                  <a:schemeClr val="tx1"/>
                </a:solidFill>
                <a:effectLst/>
                <a:latin typeface="Arial" panose="020B0604020202020204" pitchFamily="34" charset="0"/>
                <a:ea typeface="ＭＳ Ｐゴシック" charset="0"/>
                <a:cs typeface="ＭＳ Ｐゴシック" charset="0"/>
              </a:rPr>
              <a:t>api</a:t>
            </a:r>
            <a:r>
              <a:rPr lang="en-US" sz="1800" kern="1200" dirty="0">
                <a:solidFill>
                  <a:schemeClr val="tx1"/>
                </a:solidFill>
                <a:effectLst/>
                <a:latin typeface="Arial" panose="020B0604020202020204" pitchFamily="34" charset="0"/>
                <a:ea typeface="ＭＳ Ｐゴシック" charset="0"/>
                <a:cs typeface="ＭＳ Ｐゴシック" charset="0"/>
              </a:rPr>
              <a:t> can be employed to demystify this barrier. And put the most complex machine learning models in the hand of end users.</a:t>
            </a:r>
          </a:p>
          <a:p>
            <a:pPr marL="0" marR="0" lvl="0" indent="0" algn="l" defTabSz="1087394" rtl="0" eaLnBrk="1" fontAlgn="base" latinLnBrk="0" hangingPunct="1">
              <a:lnSpc>
                <a:spcPct val="100000"/>
              </a:lnSpc>
              <a:spcBef>
                <a:spcPct val="30000"/>
              </a:spcBef>
              <a:spcAft>
                <a:spcPct val="0"/>
              </a:spcAft>
              <a:buClrTx/>
              <a:buSzTx/>
              <a:buFontTx/>
              <a:buNone/>
              <a:tabLst/>
              <a:defRPr/>
            </a:pPr>
            <a:r>
              <a:rPr lang="en-US" sz="1800" kern="1200" dirty="0">
                <a:solidFill>
                  <a:schemeClr val="tx1"/>
                </a:solidFill>
                <a:effectLst/>
                <a:latin typeface="Arial" panose="020B0604020202020204" pitchFamily="34" charset="0"/>
                <a:ea typeface="ＭＳ Ｐゴシック" charset="0"/>
                <a:cs typeface="ＭＳ Ｐゴシック" charset="0"/>
              </a:rPr>
              <a:t>The end users regardless of their analytic background can interact with these model in an intuitive and flexible way within Tableau workflow.  To adjust the input of model based on real time situation and get the corresponding result. </a:t>
            </a:r>
          </a:p>
          <a:p>
            <a:endParaRPr lang="en-US" dirty="0"/>
          </a:p>
        </p:txBody>
      </p:sp>
    </p:spTree>
    <p:extLst>
      <p:ext uri="{BB962C8B-B14F-4D97-AF65-F5344CB8AC3E}">
        <p14:creationId xmlns:p14="http://schemas.microsoft.com/office/powerpoint/2010/main" val="126832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first look at he business problem we are trying to solve here. </a:t>
            </a:r>
          </a:p>
          <a:p>
            <a:r>
              <a:rPr lang="en-US" dirty="0"/>
              <a:t>The business problem we have here is from supply chain area and specifically for inventory planning and management </a:t>
            </a:r>
          </a:p>
          <a:p>
            <a:endParaRPr lang="en-US" dirty="0"/>
          </a:p>
          <a:p>
            <a:r>
              <a:rPr lang="en-US" dirty="0"/>
              <a:t>In this map I visualized the location of all the retail stores I have in south California. </a:t>
            </a:r>
          </a:p>
          <a:p>
            <a:r>
              <a:rPr lang="en-US" dirty="0"/>
              <a:t>And for a certain day I have 115 unit shortage in one of my store in the Lakewood city. Well the good news is almost all other stores have some surplus so by transporting products from the stores with the extra inventory not only I can prevent shortage in the Lakewood city but also reduce the inventory holding cost on other stores. </a:t>
            </a:r>
          </a:p>
          <a:p>
            <a:r>
              <a:rPr lang="en-US" dirty="0"/>
              <a:t>Obviously non of the store individually can fulfill the Lakewood city shortage but the collection of them can.</a:t>
            </a:r>
          </a:p>
          <a:p>
            <a:endParaRPr lang="en-US" dirty="0"/>
          </a:p>
          <a:p>
            <a:endParaRPr lang="en-US" dirty="0"/>
          </a:p>
        </p:txBody>
      </p:sp>
    </p:spTree>
    <p:extLst>
      <p:ext uri="{BB962C8B-B14F-4D97-AF65-F5344CB8AC3E}">
        <p14:creationId xmlns:p14="http://schemas.microsoft.com/office/powerpoint/2010/main" val="991207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of my options might be travel to the four stores in the west part to get 115 units.</a:t>
            </a:r>
          </a:p>
        </p:txBody>
      </p:sp>
    </p:spTree>
    <p:extLst>
      <p:ext uri="{BB962C8B-B14F-4D97-AF65-F5344CB8AC3E}">
        <p14:creationId xmlns:p14="http://schemas.microsoft.com/office/powerpoint/2010/main" val="41393577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 I can transport products from these three stores</a:t>
            </a:r>
          </a:p>
        </p:txBody>
      </p:sp>
    </p:spTree>
    <p:extLst>
      <p:ext uri="{BB962C8B-B14F-4D97-AF65-F5344CB8AC3E}">
        <p14:creationId xmlns:p14="http://schemas.microsoft.com/office/powerpoint/2010/main" val="24841331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 these ones..</a:t>
            </a:r>
          </a:p>
        </p:txBody>
      </p:sp>
    </p:spTree>
    <p:extLst>
      <p:ext uri="{BB962C8B-B14F-4D97-AF65-F5344CB8AC3E}">
        <p14:creationId xmlns:p14="http://schemas.microsoft.com/office/powerpoint/2010/main" val="13402621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7.emf"/><Relationship Id="rId4"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7.emf"/><Relationship Id="rId4" Type="http://schemas.openxmlformats.org/officeDocument/2006/relationships/image" Target="../media/image5.emf"/></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pxhere.com/en/photo/1338928" TargetMode="External"/><Relationship Id="rId2" Type="http://schemas.openxmlformats.org/officeDocument/2006/relationships/image" Target="../media/image8.jpe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7.emf"/><Relationship Id="rId5" Type="http://schemas.openxmlformats.org/officeDocument/2006/relationships/image" Target="../media/image5.emf"/><Relationship Id="rId4" Type="http://schemas.openxmlformats.org/officeDocument/2006/relationships/image" Target="../media/image4.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5.emf"/><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pxhere.com/en/photo/1338928" TargetMode="External"/><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s://pxhere.com/en/photo/1338928" TargetMode="External"/><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 Id="rId5" Type="http://schemas.openxmlformats.org/officeDocument/2006/relationships/image" Target="../media/image1.emf"/><Relationship Id="rId4" Type="http://schemas.openxmlformats.org/officeDocument/2006/relationships/image" Target="../media/image4.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4.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 Id="rId5" Type="http://schemas.openxmlformats.org/officeDocument/2006/relationships/image" Target="../media/image1.emf"/><Relationship Id="rId4" Type="http://schemas.openxmlformats.org/officeDocument/2006/relationships/image" Target="../media/image4.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4.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7.emf"/><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p:bgPr>
        <a:gradFill>
          <a:gsLst>
            <a:gs pos="0">
              <a:srgbClr val="F0F6F8"/>
            </a:gs>
            <a:gs pos="100000">
              <a:srgbClr val="DCEBEF"/>
            </a:gs>
          </a:gsLst>
          <a:lin ang="0" scaled="0"/>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6AA743A-D5DB-994B-B908-698CCAD9611E}"/>
              </a:ext>
            </a:extLst>
          </p:cNvPr>
          <p:cNvPicPr>
            <a:picLocks noChangeAspect="1"/>
          </p:cNvPicPr>
          <p:nvPr userDrawn="1"/>
        </p:nvPicPr>
        <p:blipFill rotWithShape="1">
          <a:blip r:embed="rId2"/>
          <a:srcRect r="74188" b="36460"/>
          <a:stretch/>
        </p:blipFill>
        <p:spPr>
          <a:xfrm>
            <a:off x="10079867" y="70197"/>
            <a:ext cx="2112133" cy="6781836"/>
          </a:xfrm>
          <a:prstGeom prst="rect">
            <a:avLst/>
          </a:prstGeom>
        </p:spPr>
      </p:pic>
      <p:pic>
        <p:nvPicPr>
          <p:cNvPr id="10" name="Picture 9">
            <a:extLst>
              <a:ext uri="{FF2B5EF4-FFF2-40B4-BE49-F238E27FC236}">
                <a16:creationId xmlns:a16="http://schemas.microsoft.com/office/drawing/2014/main" id="{9A50D70D-4CBF-224F-A49F-C1B8D27B7984}"/>
              </a:ext>
            </a:extLst>
          </p:cNvPr>
          <p:cNvPicPr>
            <a:picLocks noChangeAspect="1"/>
          </p:cNvPicPr>
          <p:nvPr userDrawn="1"/>
        </p:nvPicPr>
        <p:blipFill>
          <a:blip r:embed="rId3"/>
          <a:stretch>
            <a:fillRect/>
          </a:stretch>
        </p:blipFill>
        <p:spPr>
          <a:xfrm>
            <a:off x="3351953" y="2971746"/>
            <a:ext cx="5488093" cy="582984"/>
          </a:xfrm>
          <a:prstGeom prst="rect">
            <a:avLst/>
          </a:prstGeom>
        </p:spPr>
      </p:pic>
      <p:pic>
        <p:nvPicPr>
          <p:cNvPr id="11" name="Graphic 10">
            <a:extLst>
              <a:ext uri="{FF2B5EF4-FFF2-40B4-BE49-F238E27FC236}">
                <a16:creationId xmlns:a16="http://schemas.microsoft.com/office/drawing/2014/main" id="{0CE81A5A-A5F9-4F4C-8A79-1F6119B403E1}"/>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18011" y="508000"/>
            <a:ext cx="1828800" cy="377954"/>
          </a:xfrm>
          <a:prstGeom prst="rect">
            <a:avLst/>
          </a:prstGeom>
        </p:spPr>
      </p:pic>
    </p:spTree>
    <p:extLst>
      <p:ext uri="{BB962C8B-B14F-4D97-AF65-F5344CB8AC3E}">
        <p14:creationId xmlns:p14="http://schemas.microsoft.com/office/powerpoint/2010/main" val="2860183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 Bullet">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91BEBDAE-6F7C-8444-AE97-C2BCF783E080}"/>
              </a:ext>
            </a:extLst>
          </p:cNvPr>
          <p:cNvSpPr>
            <a:spLocks noGrp="1"/>
          </p:cNvSpPr>
          <p:nvPr>
            <p:ph type="body" sz="quarter" idx="12"/>
          </p:nvPr>
        </p:nvSpPr>
        <p:spPr>
          <a:xfrm>
            <a:off x="609600" y="495300"/>
            <a:ext cx="10972800" cy="515975"/>
          </a:xfrm>
          <a:prstGeom prst="rect">
            <a:avLst/>
          </a:prstGeom>
        </p:spPr>
        <p:txBody>
          <a:bodyPr wrap="square" lIns="0" tIns="0" rIns="0" bIns="0">
            <a:spAutoFit/>
          </a:bodyPr>
          <a:lstStyle>
            <a:lvl1pPr marL="0" indent="0">
              <a:lnSpc>
                <a:spcPts val="4000"/>
              </a:lnSpc>
              <a:spcBef>
                <a:spcPts val="0"/>
              </a:spcBef>
              <a:spcAft>
                <a:spcPts val="800"/>
              </a:spcAft>
              <a:buFontTx/>
              <a:buNone/>
              <a:defRPr sz="4000" b="1" i="0">
                <a:solidFill>
                  <a:schemeClr val="accent1"/>
                </a:solidFill>
                <a:latin typeface="Arial" panose="020B0604020202020204" pitchFamily="34" charset="0"/>
                <a:cs typeface="Arial" panose="020B0604020202020204" pitchFamily="34" charset="0"/>
              </a:defRPr>
            </a:lvl1pPr>
          </a:lstStyle>
          <a:p>
            <a:pPr lvl="0"/>
            <a:r>
              <a:rPr lang="en-US"/>
              <a:t>Click to edit Master text styles</a:t>
            </a:r>
          </a:p>
        </p:txBody>
      </p:sp>
      <p:sp>
        <p:nvSpPr>
          <p:cNvPr id="9" name="Content Placeholder 2">
            <a:extLst>
              <a:ext uri="{FF2B5EF4-FFF2-40B4-BE49-F238E27FC236}">
                <a16:creationId xmlns:a16="http://schemas.microsoft.com/office/drawing/2014/main" id="{977E7777-21D0-734B-9E22-4E57D78EA64E}"/>
              </a:ext>
            </a:extLst>
          </p:cNvPr>
          <p:cNvSpPr>
            <a:spLocks noGrp="1"/>
          </p:cNvSpPr>
          <p:nvPr>
            <p:ph idx="14"/>
          </p:nvPr>
        </p:nvSpPr>
        <p:spPr>
          <a:xfrm>
            <a:off x="609601" y="1302030"/>
            <a:ext cx="10972800" cy="1446550"/>
          </a:xfrm>
          <a:prstGeom prst="rect">
            <a:avLst/>
          </a:prstGeom>
        </p:spPr>
        <p:txBody>
          <a:bodyPr wrap="square" lIns="0" tIns="0" rIns="0" bIns="0" numCol="1" spcCol="365760">
            <a:spAutoFit/>
          </a:bodyPr>
          <a:lstStyle>
            <a:lvl1pPr marL="228600" indent="-225425">
              <a:spcBef>
                <a:spcPts val="0"/>
              </a:spcBef>
              <a:spcAft>
                <a:spcPts val="800"/>
              </a:spcAft>
              <a:buClr>
                <a:schemeClr val="accent1"/>
              </a:buClr>
              <a:buSzPct val="100000"/>
              <a:buFont typeface="Arial" panose="020B0604020202020204" pitchFamily="34" charset="0"/>
              <a:buChar char="•"/>
              <a:tabLst/>
              <a:defRPr sz="2400" b="0" baseline="0">
                <a:solidFill>
                  <a:schemeClr val="tx1"/>
                </a:solidFill>
                <a:latin typeface="Arial" panose="020B0604020202020204" pitchFamily="34" charset="0"/>
                <a:cs typeface="Arial" panose="020B0604020202020204" pitchFamily="34" charset="0"/>
              </a:defRPr>
            </a:lvl1pPr>
            <a:lvl2pPr marL="406400" indent="-166688">
              <a:spcBef>
                <a:spcPts val="0"/>
              </a:spcBef>
              <a:spcAft>
                <a:spcPts val="800"/>
              </a:spcAft>
              <a:buClr>
                <a:schemeClr val="accent1"/>
              </a:buClr>
              <a:buSzPct val="100000"/>
              <a:buFont typeface="Arial" panose="020B0604020202020204" pitchFamily="34" charset="0"/>
              <a:buChar char="•"/>
              <a:tabLst/>
              <a:defRPr sz="2000" baseline="0">
                <a:solidFill>
                  <a:schemeClr val="tx1"/>
                </a:solidFill>
                <a:latin typeface="Arial" panose="020B0604020202020204" pitchFamily="34" charset="0"/>
                <a:cs typeface="Arial" panose="020B0604020202020204" pitchFamily="34" charset="0"/>
              </a:defRPr>
            </a:lvl2pPr>
            <a:lvl3pPr marL="571500" indent="-146050">
              <a:spcBef>
                <a:spcPts val="0"/>
              </a:spcBef>
              <a:spcAft>
                <a:spcPts val="800"/>
              </a:spcAft>
              <a:buClr>
                <a:schemeClr val="accent1"/>
              </a:buClr>
              <a:buSzPct val="100000"/>
              <a:buFont typeface="Arial" panose="020B0604020202020204" pitchFamily="34" charset="0"/>
              <a:buChar char="•"/>
              <a:tabLst/>
              <a:defRPr sz="1600" baseline="0">
                <a:solidFill>
                  <a:schemeClr val="tx1"/>
                </a:solidFill>
                <a:latin typeface="Arial" panose="020B0604020202020204" pitchFamily="34" charset="0"/>
              </a:defRPr>
            </a:lvl3pPr>
            <a:lvl4pPr marL="749300" indent="-133350">
              <a:spcBef>
                <a:spcPts val="0"/>
              </a:spcBef>
              <a:spcAft>
                <a:spcPts val="800"/>
              </a:spcAft>
              <a:buClr>
                <a:schemeClr val="accent1"/>
              </a:buClr>
              <a:buSzPct val="100000"/>
              <a:buFont typeface="Arial" panose="020B0604020202020204" pitchFamily="34" charset="0"/>
              <a:buChar char="•"/>
              <a:tabLst/>
              <a:defRPr sz="1400" baseline="0">
                <a:solidFill>
                  <a:schemeClr val="tx1"/>
                </a:solidFill>
                <a:latin typeface="Arial" panose="020B0604020202020204" pitchFamily="34" charset="0"/>
              </a:defRPr>
            </a:lvl4pPr>
            <a:lvl5pPr marL="2005461" indent="-285739">
              <a:buSzPct val="100000"/>
              <a:buFont typeface="+mj-lt"/>
              <a:buAutoNum type="arabicPeriod"/>
              <a:defRPr sz="1333">
                <a:solidFill>
                  <a:schemeClr val="accent5"/>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6" name="Graphic 5">
            <a:extLst>
              <a:ext uri="{FF2B5EF4-FFF2-40B4-BE49-F238E27FC236}">
                <a16:creationId xmlns:a16="http://schemas.microsoft.com/office/drawing/2014/main" id="{AC764B97-E9D9-3D4D-B15D-6225504A53BA}"/>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18010" y="6407393"/>
            <a:ext cx="1275184" cy="263539"/>
          </a:xfrm>
          <a:prstGeom prst="rect">
            <a:avLst/>
          </a:prstGeom>
        </p:spPr>
      </p:pic>
      <p:pic>
        <p:nvPicPr>
          <p:cNvPr id="7" name="Picture 6">
            <a:extLst>
              <a:ext uri="{FF2B5EF4-FFF2-40B4-BE49-F238E27FC236}">
                <a16:creationId xmlns:a16="http://schemas.microsoft.com/office/drawing/2014/main" id="{9C463FEE-B652-4346-998E-BA7FEF473C31}"/>
              </a:ext>
            </a:extLst>
          </p:cNvPr>
          <p:cNvPicPr>
            <a:picLocks noChangeAspect="1"/>
          </p:cNvPicPr>
          <p:nvPr userDrawn="1"/>
        </p:nvPicPr>
        <p:blipFill>
          <a:blip r:embed="rId4"/>
          <a:stretch>
            <a:fillRect/>
          </a:stretch>
        </p:blipFill>
        <p:spPr>
          <a:xfrm>
            <a:off x="2244370" y="6430316"/>
            <a:ext cx="2044295" cy="217159"/>
          </a:xfrm>
          <a:prstGeom prst="rect">
            <a:avLst/>
          </a:prstGeom>
        </p:spPr>
      </p:pic>
    </p:spTree>
    <p:extLst>
      <p:ext uri="{BB962C8B-B14F-4D97-AF65-F5344CB8AC3E}">
        <p14:creationId xmlns:p14="http://schemas.microsoft.com/office/powerpoint/2010/main" val="1601558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Bullet Dark Bar">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06EBFB2-3432-CA4D-8EF1-F407E7A2FAFE}"/>
              </a:ext>
            </a:extLst>
          </p:cNvPr>
          <p:cNvSpPr>
            <a:spLocks noGrp="1"/>
          </p:cNvSpPr>
          <p:nvPr>
            <p:ph type="body" sz="quarter" idx="12"/>
          </p:nvPr>
        </p:nvSpPr>
        <p:spPr>
          <a:xfrm>
            <a:off x="609600" y="498916"/>
            <a:ext cx="10972800" cy="515975"/>
          </a:xfrm>
          <a:prstGeom prst="rect">
            <a:avLst/>
          </a:prstGeom>
        </p:spPr>
        <p:txBody>
          <a:bodyPr wrap="square" lIns="0" tIns="0" rIns="0" bIns="0">
            <a:spAutoFit/>
          </a:bodyPr>
          <a:lstStyle>
            <a:lvl1pPr marL="0" indent="0">
              <a:lnSpc>
                <a:spcPts val="4000"/>
              </a:lnSpc>
              <a:spcBef>
                <a:spcPts val="0"/>
              </a:spcBef>
              <a:spcAft>
                <a:spcPts val="800"/>
              </a:spcAft>
              <a:buFontTx/>
              <a:buNone/>
              <a:defRPr sz="4000" b="1" i="0">
                <a:solidFill>
                  <a:schemeClr val="accent1"/>
                </a:solidFill>
                <a:latin typeface="Arial" panose="020B0604020202020204" pitchFamily="34" charset="0"/>
                <a:cs typeface="Arial" panose="020B0604020202020204" pitchFamily="34" charset="0"/>
              </a:defRPr>
            </a:lvl1pPr>
          </a:lstStyle>
          <a:p>
            <a:pPr lvl="0"/>
            <a:r>
              <a:rPr lang="en-US"/>
              <a:t>Click to edit Master text styles</a:t>
            </a:r>
          </a:p>
        </p:txBody>
      </p:sp>
      <p:sp>
        <p:nvSpPr>
          <p:cNvPr id="8" name="Content Placeholder 2">
            <a:extLst>
              <a:ext uri="{FF2B5EF4-FFF2-40B4-BE49-F238E27FC236}">
                <a16:creationId xmlns:a16="http://schemas.microsoft.com/office/drawing/2014/main" id="{B2FDEA35-E449-EE48-BF22-C333E94DAADD}"/>
              </a:ext>
            </a:extLst>
          </p:cNvPr>
          <p:cNvSpPr>
            <a:spLocks noGrp="1"/>
          </p:cNvSpPr>
          <p:nvPr>
            <p:ph idx="14"/>
          </p:nvPr>
        </p:nvSpPr>
        <p:spPr>
          <a:xfrm>
            <a:off x="609601" y="1302030"/>
            <a:ext cx="10972800" cy="1446550"/>
          </a:xfrm>
          <a:prstGeom prst="rect">
            <a:avLst/>
          </a:prstGeom>
        </p:spPr>
        <p:txBody>
          <a:bodyPr wrap="square" lIns="0" tIns="0" rIns="0" bIns="0" numCol="1" spcCol="365760">
            <a:spAutoFit/>
          </a:bodyPr>
          <a:lstStyle>
            <a:lvl1pPr marL="228600" indent="-225425">
              <a:spcBef>
                <a:spcPts val="0"/>
              </a:spcBef>
              <a:spcAft>
                <a:spcPts val="800"/>
              </a:spcAft>
              <a:buClr>
                <a:schemeClr val="accent1"/>
              </a:buClr>
              <a:buSzPct val="100000"/>
              <a:buFont typeface="Arial" panose="020B0604020202020204" pitchFamily="34" charset="0"/>
              <a:buChar char="•"/>
              <a:tabLst/>
              <a:defRPr sz="2400" b="0" baseline="0">
                <a:solidFill>
                  <a:schemeClr val="tx1"/>
                </a:solidFill>
                <a:latin typeface="Arial" panose="020B0604020202020204" pitchFamily="34" charset="0"/>
                <a:cs typeface="Arial" panose="020B0604020202020204" pitchFamily="34" charset="0"/>
              </a:defRPr>
            </a:lvl1pPr>
            <a:lvl2pPr marL="406400" indent="-166688">
              <a:spcBef>
                <a:spcPts val="0"/>
              </a:spcBef>
              <a:spcAft>
                <a:spcPts val="800"/>
              </a:spcAft>
              <a:buClr>
                <a:schemeClr val="accent1"/>
              </a:buClr>
              <a:buSzPct val="100000"/>
              <a:buFont typeface="Arial" panose="020B0604020202020204" pitchFamily="34" charset="0"/>
              <a:buChar char="•"/>
              <a:tabLst/>
              <a:defRPr sz="2000" baseline="0">
                <a:solidFill>
                  <a:schemeClr val="tx1"/>
                </a:solidFill>
                <a:latin typeface="Arial" panose="020B0604020202020204" pitchFamily="34" charset="0"/>
                <a:cs typeface="Arial" panose="020B0604020202020204" pitchFamily="34" charset="0"/>
              </a:defRPr>
            </a:lvl2pPr>
            <a:lvl3pPr marL="571500" indent="-146050">
              <a:spcBef>
                <a:spcPts val="0"/>
              </a:spcBef>
              <a:spcAft>
                <a:spcPts val="800"/>
              </a:spcAft>
              <a:buClr>
                <a:schemeClr val="accent1"/>
              </a:buClr>
              <a:buSzPct val="100000"/>
              <a:buFont typeface="Arial" panose="020B0604020202020204" pitchFamily="34" charset="0"/>
              <a:buChar char="•"/>
              <a:tabLst/>
              <a:defRPr sz="1600" baseline="0">
                <a:solidFill>
                  <a:schemeClr val="tx1"/>
                </a:solidFill>
                <a:latin typeface="Arial" panose="020B0604020202020204" pitchFamily="34" charset="0"/>
              </a:defRPr>
            </a:lvl3pPr>
            <a:lvl4pPr marL="749300" indent="-133350">
              <a:spcBef>
                <a:spcPts val="0"/>
              </a:spcBef>
              <a:spcAft>
                <a:spcPts val="800"/>
              </a:spcAft>
              <a:buClr>
                <a:schemeClr val="accent1"/>
              </a:buClr>
              <a:buSzPct val="100000"/>
              <a:buFont typeface="Arial" panose="020B0604020202020204" pitchFamily="34" charset="0"/>
              <a:buChar char="•"/>
              <a:tabLst/>
              <a:defRPr sz="1400" baseline="0">
                <a:solidFill>
                  <a:schemeClr val="tx1"/>
                </a:solidFill>
                <a:latin typeface="Arial" panose="020B0604020202020204" pitchFamily="34" charset="0"/>
              </a:defRPr>
            </a:lvl4pPr>
            <a:lvl5pPr marL="2005461" indent="-285739">
              <a:buSzPct val="100000"/>
              <a:buFont typeface="+mj-lt"/>
              <a:buAutoNum type="arabicPeriod"/>
              <a:defRPr sz="1333">
                <a:solidFill>
                  <a:schemeClr val="accent5"/>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Rectangle 6">
            <a:extLst>
              <a:ext uri="{FF2B5EF4-FFF2-40B4-BE49-F238E27FC236}">
                <a16:creationId xmlns:a16="http://schemas.microsoft.com/office/drawing/2014/main" id="{8BFD30FC-0805-C348-A5A4-A6B256DC48CD}"/>
              </a:ext>
            </a:extLst>
          </p:cNvPr>
          <p:cNvSpPr/>
          <p:nvPr userDrawn="1"/>
        </p:nvSpPr>
        <p:spPr>
          <a:xfrm rot="16200000">
            <a:off x="5775959" y="441960"/>
            <a:ext cx="640080" cy="12192000"/>
          </a:xfrm>
          <a:prstGeom prst="rect">
            <a:avLst/>
          </a:prstGeom>
          <a:gradFill>
            <a:gsLst>
              <a:gs pos="0">
                <a:schemeClr val="accent1"/>
              </a:gs>
              <a:gs pos="33000">
                <a:srgbClr val="1C3E73"/>
              </a:gs>
              <a:gs pos="100000">
                <a:schemeClr val="accent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dirty="0">
              <a:solidFill>
                <a:schemeClr val="bg1"/>
              </a:solidFill>
              <a:latin typeface="Arial" panose="020B0604020202020204" pitchFamily="34" charset="0"/>
            </a:endParaRPr>
          </a:p>
        </p:txBody>
      </p:sp>
      <p:pic>
        <p:nvPicPr>
          <p:cNvPr id="11" name="Graphic 10">
            <a:extLst>
              <a:ext uri="{FF2B5EF4-FFF2-40B4-BE49-F238E27FC236}">
                <a16:creationId xmlns:a16="http://schemas.microsoft.com/office/drawing/2014/main" id="{AE9E8644-3C71-4A45-94DD-6642C493834D}"/>
              </a:ext>
            </a:extLst>
          </p:cNvPr>
          <p:cNvPicPr>
            <a:picLocks noChangeAspect="1"/>
          </p:cNvPicPr>
          <p:nvPr userDrawn="1"/>
        </p:nvPicPr>
        <p:blipFill>
          <a:blip r:embed="rId2" cstate="email">
            <a:lum bright="100000"/>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18010" y="6407392"/>
            <a:ext cx="1275184" cy="263539"/>
          </a:xfrm>
          <a:prstGeom prst="rect">
            <a:avLst/>
          </a:prstGeom>
        </p:spPr>
      </p:pic>
      <p:pic>
        <p:nvPicPr>
          <p:cNvPr id="12" name="Picture 11">
            <a:extLst>
              <a:ext uri="{FF2B5EF4-FFF2-40B4-BE49-F238E27FC236}">
                <a16:creationId xmlns:a16="http://schemas.microsoft.com/office/drawing/2014/main" id="{7147027A-B814-9340-BA03-A7A302590559}"/>
              </a:ext>
            </a:extLst>
          </p:cNvPr>
          <p:cNvPicPr>
            <a:picLocks noChangeAspect="1"/>
          </p:cNvPicPr>
          <p:nvPr userDrawn="1"/>
        </p:nvPicPr>
        <p:blipFill>
          <a:blip r:embed="rId4"/>
          <a:stretch>
            <a:fillRect/>
          </a:stretch>
        </p:blipFill>
        <p:spPr>
          <a:xfrm>
            <a:off x="2244370" y="6428443"/>
            <a:ext cx="2044295" cy="219032"/>
          </a:xfrm>
          <a:prstGeom prst="rect">
            <a:avLst/>
          </a:prstGeom>
        </p:spPr>
      </p:pic>
      <p:pic>
        <p:nvPicPr>
          <p:cNvPr id="13" name="Picture 12">
            <a:extLst>
              <a:ext uri="{FF2B5EF4-FFF2-40B4-BE49-F238E27FC236}">
                <a16:creationId xmlns:a16="http://schemas.microsoft.com/office/drawing/2014/main" id="{35E3AD9E-804C-7F48-AAC5-6832914430DC}"/>
              </a:ext>
            </a:extLst>
          </p:cNvPr>
          <p:cNvPicPr>
            <a:picLocks noChangeAspect="1"/>
          </p:cNvPicPr>
          <p:nvPr userDrawn="1"/>
        </p:nvPicPr>
        <p:blipFill rotWithShape="1">
          <a:blip r:embed="rId5"/>
          <a:srcRect t="29048" r="41065"/>
          <a:stretch/>
        </p:blipFill>
        <p:spPr>
          <a:xfrm>
            <a:off x="10580456" y="6260451"/>
            <a:ext cx="1611544" cy="535314"/>
          </a:xfrm>
          <a:prstGeom prst="rect">
            <a:avLst/>
          </a:prstGeom>
        </p:spPr>
      </p:pic>
    </p:spTree>
    <p:extLst>
      <p:ext uri="{BB962C8B-B14F-4D97-AF65-F5344CB8AC3E}">
        <p14:creationId xmlns:p14="http://schemas.microsoft.com/office/powerpoint/2010/main" val="1550240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ntent Highligh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5EC9C1-BA73-BD46-956D-96E47308247A}"/>
              </a:ext>
            </a:extLst>
          </p:cNvPr>
          <p:cNvSpPr/>
          <p:nvPr userDrawn="1"/>
        </p:nvSpPr>
        <p:spPr>
          <a:xfrm rot="16200000">
            <a:off x="6351670" y="1017671"/>
            <a:ext cx="6858000" cy="4822657"/>
          </a:xfrm>
          <a:prstGeom prst="rect">
            <a:avLst/>
          </a:prstGeom>
          <a:gradFill>
            <a:gsLst>
              <a:gs pos="0">
                <a:schemeClr val="accent1"/>
              </a:gs>
              <a:gs pos="33000">
                <a:srgbClr val="1C3E73"/>
              </a:gs>
              <a:gs pos="100000">
                <a:schemeClr val="accent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dirty="0">
              <a:solidFill>
                <a:schemeClr val="bg1"/>
              </a:solidFill>
              <a:latin typeface="Arial" panose="020B0604020202020204" pitchFamily="34" charset="0"/>
            </a:endParaRPr>
          </a:p>
        </p:txBody>
      </p:sp>
      <p:sp>
        <p:nvSpPr>
          <p:cNvPr id="5" name="Text Placeholder 5">
            <a:extLst>
              <a:ext uri="{FF2B5EF4-FFF2-40B4-BE49-F238E27FC236}">
                <a16:creationId xmlns:a16="http://schemas.microsoft.com/office/drawing/2014/main" id="{E38DCB9D-8034-4CCB-9462-3270EA2AA97B}"/>
              </a:ext>
            </a:extLst>
          </p:cNvPr>
          <p:cNvSpPr>
            <a:spLocks noGrp="1"/>
          </p:cNvSpPr>
          <p:nvPr>
            <p:ph type="body" sz="quarter" idx="12"/>
          </p:nvPr>
        </p:nvSpPr>
        <p:spPr>
          <a:xfrm>
            <a:off x="609600" y="498916"/>
            <a:ext cx="6077429" cy="1025922"/>
          </a:xfrm>
          <a:prstGeom prst="rect">
            <a:avLst/>
          </a:prstGeom>
        </p:spPr>
        <p:txBody>
          <a:bodyPr wrap="square" lIns="0" tIns="0" rIns="0" bIns="0">
            <a:spAutoFit/>
          </a:bodyPr>
          <a:lstStyle>
            <a:lvl1pPr marL="0" indent="0">
              <a:lnSpc>
                <a:spcPts val="4000"/>
              </a:lnSpc>
              <a:spcBef>
                <a:spcPts val="0"/>
              </a:spcBef>
              <a:spcAft>
                <a:spcPts val="800"/>
              </a:spcAft>
              <a:buFontTx/>
              <a:buNone/>
              <a:defRPr sz="4000" b="1" i="0">
                <a:solidFill>
                  <a:schemeClr val="accent1"/>
                </a:solidFill>
                <a:latin typeface="Arial" panose="020B0604020202020204" pitchFamily="34" charset="0"/>
                <a:cs typeface="Arial" panose="020B0604020202020204" pitchFamily="34" charset="0"/>
              </a:defRPr>
            </a:lvl1pPr>
          </a:lstStyle>
          <a:p>
            <a:pPr lvl="0"/>
            <a:r>
              <a:rPr lang="en-US"/>
              <a:t>Click to edit Master text styles</a:t>
            </a:r>
          </a:p>
        </p:txBody>
      </p:sp>
      <p:sp>
        <p:nvSpPr>
          <p:cNvPr id="6" name="Content Placeholder 2">
            <a:extLst>
              <a:ext uri="{FF2B5EF4-FFF2-40B4-BE49-F238E27FC236}">
                <a16:creationId xmlns:a16="http://schemas.microsoft.com/office/drawing/2014/main" id="{61060909-6D86-4E3C-BB35-1C70EBEFABDC}"/>
              </a:ext>
            </a:extLst>
          </p:cNvPr>
          <p:cNvSpPr>
            <a:spLocks noGrp="1"/>
          </p:cNvSpPr>
          <p:nvPr>
            <p:ph idx="14" hasCustomPrompt="1"/>
          </p:nvPr>
        </p:nvSpPr>
        <p:spPr>
          <a:xfrm>
            <a:off x="609601" y="1600200"/>
            <a:ext cx="6077428" cy="369332"/>
          </a:xfrm>
          <a:prstGeom prst="rect">
            <a:avLst/>
          </a:prstGeom>
        </p:spPr>
        <p:txBody>
          <a:bodyPr wrap="square" lIns="0" tIns="0" rIns="0" bIns="0" numCol="1" spcCol="365760">
            <a:spAutoFit/>
          </a:bodyPr>
          <a:lstStyle>
            <a:lvl1pPr marL="4762" indent="0">
              <a:spcBef>
                <a:spcPts val="0"/>
              </a:spcBef>
              <a:spcAft>
                <a:spcPts val="800"/>
              </a:spcAft>
              <a:buClr>
                <a:schemeClr val="accent1"/>
              </a:buClr>
              <a:buSzPct val="100000"/>
              <a:buFontTx/>
              <a:buNone/>
              <a:tabLst/>
              <a:defRPr sz="2400" b="0" baseline="0">
                <a:solidFill>
                  <a:schemeClr val="tx1"/>
                </a:solidFill>
                <a:latin typeface="Arial" panose="020B0604020202020204" pitchFamily="34" charset="0"/>
                <a:cs typeface="Arial" panose="020B0604020202020204" pitchFamily="34" charset="0"/>
              </a:defRPr>
            </a:lvl1pPr>
            <a:lvl2pPr marL="239713" indent="0">
              <a:spcBef>
                <a:spcPts val="0"/>
              </a:spcBef>
              <a:spcAft>
                <a:spcPts val="800"/>
              </a:spcAft>
              <a:buClr>
                <a:schemeClr val="accent1"/>
              </a:buClr>
              <a:buSzPct val="100000"/>
              <a:buFontTx/>
              <a:buNone/>
              <a:tabLst/>
              <a:defRPr sz="2000" baseline="0">
                <a:solidFill>
                  <a:schemeClr val="tx1"/>
                </a:solidFill>
                <a:latin typeface="+mn-lt"/>
                <a:cs typeface="Benton Sans" panose="02000504020000020004" pitchFamily="2" charset="77"/>
              </a:defRPr>
            </a:lvl2pPr>
            <a:lvl3pPr marL="427037" indent="0">
              <a:spcBef>
                <a:spcPts val="0"/>
              </a:spcBef>
              <a:spcAft>
                <a:spcPts val="800"/>
              </a:spcAft>
              <a:buClr>
                <a:schemeClr val="accent1"/>
              </a:buClr>
              <a:buSzPct val="100000"/>
              <a:buFontTx/>
              <a:buNone/>
              <a:tabLst/>
              <a:defRPr sz="1600" baseline="0">
                <a:solidFill>
                  <a:schemeClr val="tx1"/>
                </a:solidFill>
                <a:latin typeface="+mn-lt"/>
              </a:defRPr>
            </a:lvl3pPr>
            <a:lvl4pPr marL="617537" indent="0">
              <a:spcBef>
                <a:spcPts val="0"/>
              </a:spcBef>
              <a:spcAft>
                <a:spcPts val="800"/>
              </a:spcAft>
              <a:buClr>
                <a:schemeClr val="accent1"/>
              </a:buClr>
              <a:buSzPct val="100000"/>
              <a:buFontTx/>
              <a:buNone/>
              <a:tabLst/>
              <a:defRPr sz="1400" baseline="0">
                <a:solidFill>
                  <a:schemeClr val="tx1"/>
                </a:solidFill>
                <a:latin typeface="+mn-lt"/>
              </a:defRPr>
            </a:lvl4pPr>
            <a:lvl5pPr marL="2005461" indent="-285739">
              <a:buSzPct val="100000"/>
              <a:buFont typeface="+mj-lt"/>
              <a:buAutoNum type="arabicPeriod"/>
              <a:defRPr sz="1333">
                <a:solidFill>
                  <a:schemeClr val="accent5"/>
                </a:solidFill>
              </a:defRPr>
            </a:lvl5pPr>
          </a:lstStyle>
          <a:p>
            <a:pPr lvl="0"/>
            <a:r>
              <a:rPr lang="en-US" dirty="0"/>
              <a:t>Click to edit master style</a:t>
            </a:r>
          </a:p>
        </p:txBody>
      </p:sp>
      <p:sp>
        <p:nvSpPr>
          <p:cNvPr id="4" name="Content Placeholder 3">
            <a:extLst>
              <a:ext uri="{FF2B5EF4-FFF2-40B4-BE49-F238E27FC236}">
                <a16:creationId xmlns:a16="http://schemas.microsoft.com/office/drawing/2014/main" id="{E4AF96AA-4601-4492-A94C-35517B81DA40}"/>
              </a:ext>
            </a:extLst>
          </p:cNvPr>
          <p:cNvSpPr>
            <a:spLocks noGrp="1"/>
          </p:cNvSpPr>
          <p:nvPr>
            <p:ph sz="quarter" idx="15" hasCustomPrompt="1"/>
          </p:nvPr>
        </p:nvSpPr>
        <p:spPr>
          <a:xfrm>
            <a:off x="7747000" y="495300"/>
            <a:ext cx="3835400" cy="5867400"/>
          </a:xfrm>
          <a:prstGeom prst="rect">
            <a:avLst/>
          </a:prstGeom>
        </p:spPr>
        <p:txBody>
          <a:bodyPr/>
          <a:lstStyle>
            <a:lvl1pPr marL="0" indent="0">
              <a:buNone/>
              <a:defRPr>
                <a:solidFill>
                  <a:schemeClr val="bg1"/>
                </a:solidFill>
                <a:latin typeface="Arial" panose="020B0604020202020204" pitchFamily="34" charset="0"/>
              </a:defRPr>
            </a:lvl1pPr>
          </a:lstStyle>
          <a:p>
            <a:pPr lvl="0"/>
            <a:r>
              <a:rPr lang="en-US" dirty="0"/>
              <a:t>Place your content here</a:t>
            </a:r>
          </a:p>
        </p:txBody>
      </p:sp>
      <p:pic>
        <p:nvPicPr>
          <p:cNvPr id="8" name="Graphic 7">
            <a:extLst>
              <a:ext uri="{FF2B5EF4-FFF2-40B4-BE49-F238E27FC236}">
                <a16:creationId xmlns:a16="http://schemas.microsoft.com/office/drawing/2014/main" id="{F4EE2B2C-08CA-374D-A4F8-5AD84F920E65}"/>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18010" y="6407393"/>
            <a:ext cx="1275184" cy="263539"/>
          </a:xfrm>
          <a:prstGeom prst="rect">
            <a:avLst/>
          </a:prstGeom>
        </p:spPr>
      </p:pic>
      <p:pic>
        <p:nvPicPr>
          <p:cNvPr id="10" name="Picture 9">
            <a:extLst>
              <a:ext uri="{FF2B5EF4-FFF2-40B4-BE49-F238E27FC236}">
                <a16:creationId xmlns:a16="http://schemas.microsoft.com/office/drawing/2014/main" id="{84DF7F83-88E2-8847-94E0-2D99183F9860}"/>
              </a:ext>
            </a:extLst>
          </p:cNvPr>
          <p:cNvPicPr>
            <a:picLocks noChangeAspect="1"/>
          </p:cNvPicPr>
          <p:nvPr userDrawn="1"/>
        </p:nvPicPr>
        <p:blipFill>
          <a:blip r:embed="rId4"/>
          <a:stretch>
            <a:fillRect/>
          </a:stretch>
        </p:blipFill>
        <p:spPr>
          <a:xfrm>
            <a:off x="2244370" y="6430316"/>
            <a:ext cx="2044295" cy="217159"/>
          </a:xfrm>
          <a:prstGeom prst="rect">
            <a:avLst/>
          </a:prstGeom>
        </p:spPr>
      </p:pic>
    </p:spTree>
    <p:extLst>
      <p:ext uri="{BB962C8B-B14F-4D97-AF65-F5344CB8AC3E}">
        <p14:creationId xmlns:p14="http://schemas.microsoft.com/office/powerpoint/2010/main" val="33795593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Highlight Bullete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376A12-90BA-2C4D-9C6B-B6546AF5F9E6}"/>
              </a:ext>
            </a:extLst>
          </p:cNvPr>
          <p:cNvSpPr/>
          <p:nvPr userDrawn="1"/>
        </p:nvSpPr>
        <p:spPr>
          <a:xfrm rot="16200000">
            <a:off x="6351670" y="1017671"/>
            <a:ext cx="6858000" cy="4822657"/>
          </a:xfrm>
          <a:prstGeom prst="rect">
            <a:avLst/>
          </a:prstGeom>
          <a:gradFill>
            <a:gsLst>
              <a:gs pos="0">
                <a:schemeClr val="accent1"/>
              </a:gs>
              <a:gs pos="33000">
                <a:srgbClr val="1C3E73"/>
              </a:gs>
              <a:gs pos="100000">
                <a:schemeClr val="accent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dirty="0">
              <a:solidFill>
                <a:schemeClr val="bg1"/>
              </a:solidFill>
              <a:latin typeface="Arial" panose="020B0604020202020204" pitchFamily="34" charset="0"/>
            </a:endParaRPr>
          </a:p>
        </p:txBody>
      </p:sp>
      <p:sp>
        <p:nvSpPr>
          <p:cNvPr id="5" name="Text Placeholder 5">
            <a:extLst>
              <a:ext uri="{FF2B5EF4-FFF2-40B4-BE49-F238E27FC236}">
                <a16:creationId xmlns:a16="http://schemas.microsoft.com/office/drawing/2014/main" id="{E38DCB9D-8034-4CCB-9462-3270EA2AA97B}"/>
              </a:ext>
            </a:extLst>
          </p:cNvPr>
          <p:cNvSpPr>
            <a:spLocks noGrp="1"/>
          </p:cNvSpPr>
          <p:nvPr>
            <p:ph type="body" sz="quarter" idx="12"/>
          </p:nvPr>
        </p:nvSpPr>
        <p:spPr>
          <a:xfrm>
            <a:off x="609600" y="498916"/>
            <a:ext cx="6077429" cy="1025922"/>
          </a:xfrm>
          <a:prstGeom prst="rect">
            <a:avLst/>
          </a:prstGeom>
        </p:spPr>
        <p:txBody>
          <a:bodyPr wrap="square" lIns="0" tIns="0" rIns="0" bIns="0">
            <a:spAutoFit/>
          </a:bodyPr>
          <a:lstStyle>
            <a:lvl1pPr marL="0" indent="0">
              <a:lnSpc>
                <a:spcPts val="4000"/>
              </a:lnSpc>
              <a:spcBef>
                <a:spcPts val="0"/>
              </a:spcBef>
              <a:spcAft>
                <a:spcPts val="800"/>
              </a:spcAft>
              <a:buFontTx/>
              <a:buNone/>
              <a:defRPr sz="4000" b="1" i="0">
                <a:solidFill>
                  <a:schemeClr val="accent1"/>
                </a:solidFill>
                <a:latin typeface="Arial" panose="020B0604020202020204" pitchFamily="34" charset="0"/>
                <a:cs typeface="Arial" panose="020B0604020202020204" pitchFamily="34" charset="0"/>
              </a:defRPr>
            </a:lvl1pPr>
          </a:lstStyle>
          <a:p>
            <a:pPr lvl="0"/>
            <a:r>
              <a:rPr lang="en-US"/>
              <a:t>Click to edit Master text styles</a:t>
            </a:r>
          </a:p>
        </p:txBody>
      </p:sp>
      <p:sp>
        <p:nvSpPr>
          <p:cNvPr id="6" name="Content Placeholder 2">
            <a:extLst>
              <a:ext uri="{FF2B5EF4-FFF2-40B4-BE49-F238E27FC236}">
                <a16:creationId xmlns:a16="http://schemas.microsoft.com/office/drawing/2014/main" id="{61060909-6D86-4E3C-BB35-1C70EBEFABDC}"/>
              </a:ext>
            </a:extLst>
          </p:cNvPr>
          <p:cNvSpPr>
            <a:spLocks noGrp="1"/>
          </p:cNvSpPr>
          <p:nvPr>
            <p:ph idx="14"/>
          </p:nvPr>
        </p:nvSpPr>
        <p:spPr>
          <a:xfrm>
            <a:off x="609601" y="1600200"/>
            <a:ext cx="6077428" cy="1446550"/>
          </a:xfrm>
          <a:prstGeom prst="rect">
            <a:avLst/>
          </a:prstGeom>
        </p:spPr>
        <p:txBody>
          <a:bodyPr wrap="square" lIns="0" tIns="0" rIns="0" bIns="0" numCol="1" spcCol="365760">
            <a:spAutoFit/>
          </a:bodyPr>
          <a:lstStyle>
            <a:lvl1pPr marL="347662" indent="-342900">
              <a:spcBef>
                <a:spcPts val="0"/>
              </a:spcBef>
              <a:spcAft>
                <a:spcPts val="800"/>
              </a:spcAft>
              <a:buClr>
                <a:schemeClr val="accent1"/>
              </a:buClr>
              <a:buSzPct val="100000"/>
              <a:buFont typeface="Arial" panose="020B0604020202020204" pitchFamily="34" charset="0"/>
              <a:buChar char="•"/>
              <a:tabLst/>
              <a:defRPr sz="2400" b="0" baseline="0">
                <a:solidFill>
                  <a:schemeClr val="tx1"/>
                </a:solidFill>
                <a:latin typeface="Arial" panose="020B0604020202020204" pitchFamily="34" charset="0"/>
                <a:cs typeface="Arial" panose="020B0604020202020204" pitchFamily="34" charset="0"/>
              </a:defRPr>
            </a:lvl1pPr>
            <a:lvl2pPr marL="582613" indent="-342900">
              <a:spcBef>
                <a:spcPts val="0"/>
              </a:spcBef>
              <a:spcAft>
                <a:spcPts val="800"/>
              </a:spcAft>
              <a:buClr>
                <a:schemeClr val="accent1"/>
              </a:buClr>
              <a:buSzPct val="100000"/>
              <a:buFont typeface="Arial" panose="020B0604020202020204" pitchFamily="34" charset="0"/>
              <a:buChar char="•"/>
              <a:tabLst/>
              <a:defRPr sz="2000" baseline="0">
                <a:solidFill>
                  <a:schemeClr val="tx1"/>
                </a:solidFill>
                <a:latin typeface="Arial" panose="020B0604020202020204" pitchFamily="34" charset="0"/>
                <a:cs typeface="Arial" panose="020B0604020202020204" pitchFamily="34" charset="0"/>
              </a:defRPr>
            </a:lvl2pPr>
            <a:lvl3pPr marL="712787" indent="-285750">
              <a:spcBef>
                <a:spcPts val="0"/>
              </a:spcBef>
              <a:spcAft>
                <a:spcPts val="800"/>
              </a:spcAft>
              <a:buClr>
                <a:schemeClr val="accent1"/>
              </a:buClr>
              <a:buSzPct val="100000"/>
              <a:buFont typeface="Arial" panose="020B0604020202020204" pitchFamily="34" charset="0"/>
              <a:buChar char="•"/>
              <a:tabLst/>
              <a:defRPr sz="1600" baseline="0">
                <a:solidFill>
                  <a:schemeClr val="tx1"/>
                </a:solidFill>
                <a:latin typeface="Arial" panose="020B0604020202020204" pitchFamily="34" charset="0"/>
              </a:defRPr>
            </a:lvl3pPr>
            <a:lvl4pPr marL="903287" indent="-285750">
              <a:spcBef>
                <a:spcPts val="0"/>
              </a:spcBef>
              <a:spcAft>
                <a:spcPts val="800"/>
              </a:spcAft>
              <a:buClr>
                <a:schemeClr val="accent1"/>
              </a:buClr>
              <a:buSzPct val="100000"/>
              <a:buFont typeface="Arial" panose="020B0604020202020204" pitchFamily="34" charset="0"/>
              <a:buChar char="•"/>
              <a:tabLst/>
              <a:defRPr sz="1400" baseline="0">
                <a:solidFill>
                  <a:schemeClr val="tx1"/>
                </a:solidFill>
                <a:latin typeface="Arial" panose="020B0604020202020204" pitchFamily="34" charset="0"/>
              </a:defRPr>
            </a:lvl4pPr>
            <a:lvl5pPr marL="2005461" indent="-285739">
              <a:buSzPct val="100000"/>
              <a:buFont typeface="+mj-lt"/>
              <a:buAutoNum type="arabicPeriod"/>
              <a:defRPr sz="1333">
                <a:solidFill>
                  <a:schemeClr val="accent5"/>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3">
            <a:extLst>
              <a:ext uri="{FF2B5EF4-FFF2-40B4-BE49-F238E27FC236}">
                <a16:creationId xmlns:a16="http://schemas.microsoft.com/office/drawing/2014/main" id="{E4AF96AA-4601-4492-A94C-35517B81DA40}"/>
              </a:ext>
            </a:extLst>
          </p:cNvPr>
          <p:cNvSpPr>
            <a:spLocks noGrp="1"/>
          </p:cNvSpPr>
          <p:nvPr>
            <p:ph sz="quarter" idx="15" hasCustomPrompt="1"/>
          </p:nvPr>
        </p:nvSpPr>
        <p:spPr>
          <a:xfrm>
            <a:off x="7747000" y="495300"/>
            <a:ext cx="3835400" cy="5867400"/>
          </a:xfrm>
          <a:prstGeom prst="rect">
            <a:avLst/>
          </a:prstGeom>
        </p:spPr>
        <p:txBody>
          <a:bodyPr/>
          <a:lstStyle>
            <a:lvl1pPr marL="0" indent="0">
              <a:buNone/>
              <a:defRPr>
                <a:solidFill>
                  <a:schemeClr val="bg1"/>
                </a:solidFill>
                <a:latin typeface="Arial" panose="020B0604020202020204" pitchFamily="34" charset="0"/>
              </a:defRPr>
            </a:lvl1pPr>
          </a:lstStyle>
          <a:p>
            <a:pPr lvl="0"/>
            <a:r>
              <a:rPr lang="en-US" dirty="0"/>
              <a:t>Place your content here</a:t>
            </a:r>
          </a:p>
        </p:txBody>
      </p:sp>
      <p:pic>
        <p:nvPicPr>
          <p:cNvPr id="8" name="Graphic 7">
            <a:extLst>
              <a:ext uri="{FF2B5EF4-FFF2-40B4-BE49-F238E27FC236}">
                <a16:creationId xmlns:a16="http://schemas.microsoft.com/office/drawing/2014/main" id="{E2ECB9E6-0038-B944-BF61-4E07A6D6F853}"/>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18010" y="6407393"/>
            <a:ext cx="1275184" cy="263539"/>
          </a:xfrm>
          <a:prstGeom prst="rect">
            <a:avLst/>
          </a:prstGeom>
        </p:spPr>
      </p:pic>
      <p:pic>
        <p:nvPicPr>
          <p:cNvPr id="9" name="Picture 8">
            <a:extLst>
              <a:ext uri="{FF2B5EF4-FFF2-40B4-BE49-F238E27FC236}">
                <a16:creationId xmlns:a16="http://schemas.microsoft.com/office/drawing/2014/main" id="{01631AC7-8965-F74C-BF93-40CEF383D866}"/>
              </a:ext>
            </a:extLst>
          </p:cNvPr>
          <p:cNvPicPr>
            <a:picLocks noChangeAspect="1"/>
          </p:cNvPicPr>
          <p:nvPr userDrawn="1"/>
        </p:nvPicPr>
        <p:blipFill>
          <a:blip r:embed="rId4"/>
          <a:stretch>
            <a:fillRect/>
          </a:stretch>
        </p:blipFill>
        <p:spPr>
          <a:xfrm>
            <a:off x="2244370" y="6430316"/>
            <a:ext cx="2044295" cy="217159"/>
          </a:xfrm>
          <a:prstGeom prst="rect">
            <a:avLst/>
          </a:prstGeom>
        </p:spPr>
      </p:pic>
    </p:spTree>
    <p:extLst>
      <p:ext uri="{BB962C8B-B14F-4D97-AF65-F5344CB8AC3E}">
        <p14:creationId xmlns:p14="http://schemas.microsoft.com/office/powerpoint/2010/main" val="14769618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7FC6EFD-79FF-5243-AEB6-C93C25B14433}"/>
              </a:ext>
            </a:extLst>
          </p:cNvPr>
          <p:cNvSpPr>
            <a:spLocks noGrp="1"/>
          </p:cNvSpPr>
          <p:nvPr>
            <p:ph type="body" sz="quarter" idx="12"/>
          </p:nvPr>
        </p:nvSpPr>
        <p:spPr>
          <a:xfrm>
            <a:off x="609601" y="498916"/>
            <a:ext cx="10972800" cy="515975"/>
          </a:xfrm>
          <a:prstGeom prst="rect">
            <a:avLst/>
          </a:prstGeom>
        </p:spPr>
        <p:txBody>
          <a:bodyPr wrap="square" lIns="0" tIns="0" rIns="0" bIns="0">
            <a:spAutoFit/>
          </a:bodyPr>
          <a:lstStyle>
            <a:lvl1pPr marL="0" indent="0">
              <a:lnSpc>
                <a:spcPts val="4000"/>
              </a:lnSpc>
              <a:spcBef>
                <a:spcPts val="0"/>
              </a:spcBef>
              <a:buFontTx/>
              <a:buNone/>
              <a:defRPr sz="4000" b="1" i="0">
                <a:solidFill>
                  <a:schemeClr val="accent1"/>
                </a:solidFill>
                <a:latin typeface="Arial" panose="020B0604020202020204" pitchFamily="34" charset="0"/>
                <a:cs typeface="Arial" panose="020B0604020202020204" pitchFamily="34" charset="0"/>
              </a:defRPr>
            </a:lvl1pPr>
          </a:lstStyle>
          <a:p>
            <a:pPr lvl="0"/>
            <a:r>
              <a:rPr lang="en-US"/>
              <a:t>Click to edit Master text styles</a:t>
            </a:r>
          </a:p>
        </p:txBody>
      </p:sp>
      <p:pic>
        <p:nvPicPr>
          <p:cNvPr id="4" name="Graphic 3">
            <a:extLst>
              <a:ext uri="{FF2B5EF4-FFF2-40B4-BE49-F238E27FC236}">
                <a16:creationId xmlns:a16="http://schemas.microsoft.com/office/drawing/2014/main" id="{969388AF-D0BC-874B-819E-D7643A943628}"/>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18010" y="6407393"/>
            <a:ext cx="1275184" cy="263539"/>
          </a:xfrm>
          <a:prstGeom prst="rect">
            <a:avLst/>
          </a:prstGeom>
        </p:spPr>
      </p:pic>
      <p:pic>
        <p:nvPicPr>
          <p:cNvPr id="7" name="Picture 6">
            <a:extLst>
              <a:ext uri="{FF2B5EF4-FFF2-40B4-BE49-F238E27FC236}">
                <a16:creationId xmlns:a16="http://schemas.microsoft.com/office/drawing/2014/main" id="{C4B4395F-A0E2-F74D-985D-F5AB182BFD25}"/>
              </a:ext>
            </a:extLst>
          </p:cNvPr>
          <p:cNvPicPr>
            <a:picLocks noChangeAspect="1"/>
          </p:cNvPicPr>
          <p:nvPr userDrawn="1"/>
        </p:nvPicPr>
        <p:blipFill>
          <a:blip r:embed="rId4"/>
          <a:stretch>
            <a:fillRect/>
          </a:stretch>
        </p:blipFill>
        <p:spPr>
          <a:xfrm>
            <a:off x="2244370" y="6430316"/>
            <a:ext cx="2044295" cy="217159"/>
          </a:xfrm>
          <a:prstGeom prst="rect">
            <a:avLst/>
          </a:prstGeom>
        </p:spPr>
      </p:pic>
    </p:spTree>
    <p:extLst>
      <p:ext uri="{BB962C8B-B14F-4D97-AF65-F5344CB8AC3E}">
        <p14:creationId xmlns:p14="http://schemas.microsoft.com/office/powerpoint/2010/main" val="37664898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Dark">
    <p:bg>
      <p:bgPr>
        <a:solidFill>
          <a:schemeClr val="accent5"/>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4548944-8F6D-3345-87F1-E9A049669333}"/>
              </a:ext>
            </a:extLst>
          </p:cNvPr>
          <p:cNvSpPr/>
          <p:nvPr userDrawn="1"/>
        </p:nvSpPr>
        <p:spPr>
          <a:xfrm rot="16200000">
            <a:off x="2666999" y="-2667000"/>
            <a:ext cx="6858000" cy="12192000"/>
          </a:xfrm>
          <a:prstGeom prst="rect">
            <a:avLst/>
          </a:prstGeom>
          <a:gradFill>
            <a:gsLst>
              <a:gs pos="0">
                <a:schemeClr val="accent1"/>
              </a:gs>
              <a:gs pos="33000">
                <a:srgbClr val="1C3E73"/>
              </a:gs>
              <a:gs pos="100000">
                <a:schemeClr val="accent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dirty="0">
              <a:solidFill>
                <a:schemeClr val="bg1"/>
              </a:solidFill>
              <a:latin typeface="Arial" panose="020B0604020202020204" pitchFamily="34" charset="0"/>
            </a:endParaRPr>
          </a:p>
        </p:txBody>
      </p:sp>
      <p:sp>
        <p:nvSpPr>
          <p:cNvPr id="6" name="Text Placeholder 5">
            <a:extLst>
              <a:ext uri="{FF2B5EF4-FFF2-40B4-BE49-F238E27FC236}">
                <a16:creationId xmlns:a16="http://schemas.microsoft.com/office/drawing/2014/main" id="{77FC6EFD-79FF-5243-AEB6-C93C25B14433}"/>
              </a:ext>
            </a:extLst>
          </p:cNvPr>
          <p:cNvSpPr>
            <a:spLocks noGrp="1"/>
          </p:cNvSpPr>
          <p:nvPr>
            <p:ph type="body" sz="quarter" idx="12"/>
          </p:nvPr>
        </p:nvSpPr>
        <p:spPr>
          <a:xfrm>
            <a:off x="609601" y="498916"/>
            <a:ext cx="10972799" cy="515975"/>
          </a:xfrm>
          <a:prstGeom prst="rect">
            <a:avLst/>
          </a:prstGeom>
        </p:spPr>
        <p:txBody>
          <a:bodyPr wrap="square" lIns="0" tIns="0" rIns="0" bIns="0">
            <a:spAutoFit/>
          </a:bodyPr>
          <a:lstStyle>
            <a:lvl1pPr marL="0" indent="0">
              <a:lnSpc>
                <a:spcPts val="4000"/>
              </a:lnSpc>
              <a:spcBef>
                <a:spcPts val="0"/>
              </a:spcBef>
              <a:buFontTx/>
              <a:buNone/>
              <a:defRPr sz="4000" b="1" i="0">
                <a:solidFill>
                  <a:schemeClr val="bg1"/>
                </a:solidFill>
                <a:latin typeface="Arial" panose="020B0604020202020204" pitchFamily="34" charset="0"/>
                <a:cs typeface="Arial" panose="020B0604020202020204" pitchFamily="34" charset="0"/>
              </a:defRPr>
            </a:lvl1pPr>
          </a:lstStyle>
          <a:p>
            <a:pPr lvl="0"/>
            <a:r>
              <a:rPr lang="en-US"/>
              <a:t>Click to edit Master text styles</a:t>
            </a:r>
          </a:p>
        </p:txBody>
      </p:sp>
      <p:pic>
        <p:nvPicPr>
          <p:cNvPr id="5" name="Graphic 4">
            <a:extLst>
              <a:ext uri="{FF2B5EF4-FFF2-40B4-BE49-F238E27FC236}">
                <a16:creationId xmlns:a16="http://schemas.microsoft.com/office/drawing/2014/main" id="{C3B9AAE6-A269-1542-82EE-44B4CB32C1E1}"/>
              </a:ext>
            </a:extLst>
          </p:cNvPr>
          <p:cNvPicPr>
            <a:picLocks noChangeAspect="1"/>
          </p:cNvPicPr>
          <p:nvPr userDrawn="1"/>
        </p:nvPicPr>
        <p:blipFill>
          <a:blip r:embed="rId2" cstate="email">
            <a:lum bright="100000"/>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18010" y="6407392"/>
            <a:ext cx="1275184" cy="263539"/>
          </a:xfrm>
          <a:prstGeom prst="rect">
            <a:avLst/>
          </a:prstGeom>
        </p:spPr>
      </p:pic>
      <p:pic>
        <p:nvPicPr>
          <p:cNvPr id="7" name="Picture 6">
            <a:extLst>
              <a:ext uri="{FF2B5EF4-FFF2-40B4-BE49-F238E27FC236}">
                <a16:creationId xmlns:a16="http://schemas.microsoft.com/office/drawing/2014/main" id="{384D7F58-0F80-2547-8D70-045C9F370714}"/>
              </a:ext>
            </a:extLst>
          </p:cNvPr>
          <p:cNvPicPr>
            <a:picLocks noChangeAspect="1"/>
          </p:cNvPicPr>
          <p:nvPr userDrawn="1"/>
        </p:nvPicPr>
        <p:blipFill>
          <a:blip r:embed="rId4"/>
          <a:stretch>
            <a:fillRect/>
          </a:stretch>
        </p:blipFill>
        <p:spPr>
          <a:xfrm>
            <a:off x="2244370" y="6428443"/>
            <a:ext cx="2044295" cy="219032"/>
          </a:xfrm>
          <a:prstGeom prst="rect">
            <a:avLst/>
          </a:prstGeom>
        </p:spPr>
      </p:pic>
    </p:spTree>
    <p:extLst>
      <p:ext uri="{BB962C8B-B14F-4D97-AF65-F5344CB8AC3E}">
        <p14:creationId xmlns:p14="http://schemas.microsoft.com/office/powerpoint/2010/main" val="33911305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2 - White - Blank">
    <p:spTree>
      <p:nvGrpSpPr>
        <p:cNvPr id="1" name=""/>
        <p:cNvGrpSpPr/>
        <p:nvPr/>
      </p:nvGrpSpPr>
      <p:grpSpPr>
        <a:xfrm>
          <a:off x="0" y="0"/>
          <a:ext cx="0" cy="0"/>
          <a:chOff x="0" y="0"/>
          <a:chExt cx="0" cy="0"/>
        </a:xfrm>
      </p:grpSpPr>
      <p:sp>
        <p:nvSpPr>
          <p:cNvPr id="5" name="Text Placeholder 5"/>
          <p:cNvSpPr>
            <a:spLocks noGrp="1"/>
          </p:cNvSpPr>
          <p:nvPr>
            <p:ph type="body" sz="quarter" idx="12"/>
          </p:nvPr>
        </p:nvSpPr>
        <p:spPr>
          <a:xfrm>
            <a:off x="614259" y="498916"/>
            <a:ext cx="10968141" cy="515975"/>
          </a:xfrm>
          <a:prstGeom prst="rect">
            <a:avLst/>
          </a:prstGeom>
        </p:spPr>
        <p:txBody>
          <a:bodyPr wrap="square" lIns="0" tIns="0" rIns="0" bIns="0">
            <a:spAutoFit/>
          </a:bodyPr>
          <a:lstStyle>
            <a:lvl1pPr marL="0" indent="0">
              <a:lnSpc>
                <a:spcPts val="4000"/>
              </a:lnSpc>
              <a:spcBef>
                <a:spcPts val="0"/>
              </a:spcBef>
              <a:buFontTx/>
              <a:buNone/>
              <a:defRPr sz="4000" b="1" i="0">
                <a:solidFill>
                  <a:schemeClr val="accent1"/>
                </a:solidFill>
                <a:latin typeface="Arial" panose="020B0604020202020204" pitchFamily="34" charset="0"/>
                <a:cs typeface="Arial" panose="020B0604020202020204" pitchFamily="34" charset="0"/>
              </a:defRPr>
            </a:lvl1pPr>
          </a:lstStyle>
          <a:p>
            <a:pPr lvl="0"/>
            <a:r>
              <a:rPr lang="en-US" dirty="0"/>
              <a:t>Click to edit Master text styles</a:t>
            </a:r>
          </a:p>
        </p:txBody>
      </p:sp>
      <p:sp>
        <p:nvSpPr>
          <p:cNvPr id="6" name="Content Placeholder 2">
            <a:extLst>
              <a:ext uri="{FF2B5EF4-FFF2-40B4-BE49-F238E27FC236}">
                <a16:creationId xmlns:a16="http://schemas.microsoft.com/office/drawing/2014/main" id="{F4DC974C-CE52-7B43-B81C-11FBB428E42D}"/>
              </a:ext>
            </a:extLst>
          </p:cNvPr>
          <p:cNvSpPr>
            <a:spLocks noGrp="1"/>
          </p:cNvSpPr>
          <p:nvPr>
            <p:ph idx="14"/>
          </p:nvPr>
        </p:nvSpPr>
        <p:spPr>
          <a:xfrm>
            <a:off x="609601" y="1302030"/>
            <a:ext cx="10972800" cy="1446550"/>
          </a:xfrm>
          <a:prstGeom prst="rect">
            <a:avLst/>
          </a:prstGeom>
        </p:spPr>
        <p:txBody>
          <a:bodyPr wrap="square" lIns="0" tIns="0" rIns="0" bIns="0" numCol="1" spcCol="365760">
            <a:spAutoFit/>
          </a:bodyPr>
          <a:lstStyle>
            <a:lvl1pPr marL="4762" indent="0">
              <a:spcBef>
                <a:spcPts val="0"/>
              </a:spcBef>
              <a:spcAft>
                <a:spcPts val="800"/>
              </a:spcAft>
              <a:buClr>
                <a:schemeClr val="accent1"/>
              </a:buClr>
              <a:buSzPct val="100000"/>
              <a:buFont typeface="Arial" panose="020B0604020202020204" pitchFamily="34" charset="0"/>
              <a:buNone/>
              <a:tabLst/>
              <a:defRPr sz="2400" b="0" baseline="0">
                <a:solidFill>
                  <a:schemeClr val="tx1"/>
                </a:solidFill>
                <a:latin typeface="Arial" panose="020B0604020202020204" pitchFamily="34" charset="0"/>
                <a:cs typeface="Arial" panose="020B0604020202020204" pitchFamily="34" charset="0"/>
              </a:defRPr>
            </a:lvl1pPr>
            <a:lvl2pPr marL="239713" indent="0">
              <a:spcBef>
                <a:spcPts val="0"/>
              </a:spcBef>
              <a:spcAft>
                <a:spcPts val="800"/>
              </a:spcAft>
              <a:buClr>
                <a:schemeClr val="accent1"/>
              </a:buClr>
              <a:buSzPct val="100000"/>
              <a:buFont typeface="Arial" panose="020B0604020202020204" pitchFamily="34" charset="0"/>
              <a:buNone/>
              <a:tabLst/>
              <a:defRPr sz="2000" baseline="0">
                <a:solidFill>
                  <a:schemeClr val="tx1"/>
                </a:solidFill>
                <a:latin typeface="Arial" panose="020B0604020202020204" pitchFamily="34" charset="0"/>
                <a:cs typeface="Arial" panose="020B0604020202020204" pitchFamily="34" charset="0"/>
              </a:defRPr>
            </a:lvl2pPr>
            <a:lvl3pPr marL="427037" indent="0">
              <a:spcBef>
                <a:spcPts val="0"/>
              </a:spcBef>
              <a:spcAft>
                <a:spcPts val="800"/>
              </a:spcAft>
              <a:buClr>
                <a:schemeClr val="accent1"/>
              </a:buClr>
              <a:buSzPct val="100000"/>
              <a:buFont typeface="Arial" panose="020B0604020202020204" pitchFamily="34" charset="0"/>
              <a:buNone/>
              <a:tabLst/>
              <a:defRPr sz="1600" baseline="0">
                <a:solidFill>
                  <a:schemeClr val="tx1"/>
                </a:solidFill>
                <a:latin typeface="Arial" panose="020B0604020202020204" pitchFamily="34" charset="0"/>
              </a:defRPr>
            </a:lvl3pPr>
            <a:lvl4pPr marL="617537" indent="0">
              <a:spcBef>
                <a:spcPts val="0"/>
              </a:spcBef>
              <a:spcAft>
                <a:spcPts val="800"/>
              </a:spcAft>
              <a:buClr>
                <a:schemeClr val="accent1"/>
              </a:buClr>
              <a:buSzPct val="100000"/>
              <a:buFont typeface="Arial" panose="020B0604020202020204" pitchFamily="34" charset="0"/>
              <a:buNone/>
              <a:tabLst/>
              <a:defRPr sz="1400" baseline="0">
                <a:solidFill>
                  <a:schemeClr val="tx1"/>
                </a:solidFill>
                <a:latin typeface="Arial" panose="020B0604020202020204" pitchFamily="34" charset="0"/>
              </a:defRPr>
            </a:lvl4pPr>
            <a:lvl5pPr marL="2005461" indent="-285739">
              <a:buSzPct val="100000"/>
              <a:buFont typeface="+mj-lt"/>
              <a:buAutoNum type="arabicPeriod"/>
              <a:defRPr sz="1333">
                <a:solidFill>
                  <a:schemeClr val="accent5"/>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pic>
        <p:nvPicPr>
          <p:cNvPr id="8" name="Graphic 7">
            <a:extLst>
              <a:ext uri="{FF2B5EF4-FFF2-40B4-BE49-F238E27FC236}">
                <a16:creationId xmlns:a16="http://schemas.microsoft.com/office/drawing/2014/main" id="{3B669841-D672-E542-93B2-6D1DC40B2253}"/>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18010" y="6407393"/>
            <a:ext cx="1275184" cy="263539"/>
          </a:xfrm>
          <a:prstGeom prst="rect">
            <a:avLst/>
          </a:prstGeom>
        </p:spPr>
      </p:pic>
      <p:pic>
        <p:nvPicPr>
          <p:cNvPr id="9" name="Picture 8">
            <a:extLst>
              <a:ext uri="{FF2B5EF4-FFF2-40B4-BE49-F238E27FC236}">
                <a16:creationId xmlns:a16="http://schemas.microsoft.com/office/drawing/2014/main" id="{D9350621-8B84-E64E-A023-276BB7C87C16}"/>
              </a:ext>
            </a:extLst>
          </p:cNvPr>
          <p:cNvPicPr>
            <a:picLocks noChangeAspect="1"/>
          </p:cNvPicPr>
          <p:nvPr userDrawn="1"/>
        </p:nvPicPr>
        <p:blipFill>
          <a:blip r:embed="rId4"/>
          <a:stretch>
            <a:fillRect/>
          </a:stretch>
        </p:blipFill>
        <p:spPr>
          <a:xfrm>
            <a:off x="2244370" y="6430316"/>
            <a:ext cx="2044295" cy="217159"/>
          </a:xfrm>
          <a:prstGeom prst="rect">
            <a:avLst/>
          </a:prstGeom>
        </p:spPr>
      </p:pic>
    </p:spTree>
    <p:extLst>
      <p:ext uri="{BB962C8B-B14F-4D97-AF65-F5344CB8AC3E}">
        <p14:creationId xmlns:p14="http://schemas.microsoft.com/office/powerpoint/2010/main" val="33248971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ontent - Blu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45C81BA-AF6C-F344-8328-A3DE297178F4}"/>
              </a:ext>
            </a:extLst>
          </p:cNvPr>
          <p:cNvSpPr>
            <a:spLocks noGrp="1" noChangeAspect="1"/>
          </p:cNvSpPr>
          <p:nvPr>
            <p:ph type="pic" sz="quarter" idx="15"/>
          </p:nvPr>
        </p:nvSpPr>
        <p:spPr>
          <a:xfrm>
            <a:off x="4267200" y="498916"/>
            <a:ext cx="7315199" cy="5367748"/>
          </a:xfrm>
          <a:prstGeom prst="rect">
            <a:avLst/>
          </a:prstGeom>
        </p:spPr>
        <p:txBody>
          <a:bodyPr anchor="ctr"/>
          <a:lstStyle>
            <a:lvl1pPr marL="0" indent="0" algn="ctr">
              <a:buNone/>
              <a:defRPr sz="2400">
                <a:latin typeface="Arial" panose="020B0604020202020204" pitchFamily="34" charset="0"/>
              </a:defRPr>
            </a:lvl1pPr>
          </a:lstStyle>
          <a:p>
            <a:r>
              <a:rPr lang="en-US"/>
              <a:t>Click icon to add picture</a:t>
            </a:r>
            <a:endParaRPr lang="en-US" dirty="0"/>
          </a:p>
        </p:txBody>
      </p:sp>
      <p:sp>
        <p:nvSpPr>
          <p:cNvPr id="15" name="Text Placeholder 5">
            <a:extLst>
              <a:ext uri="{FF2B5EF4-FFF2-40B4-BE49-F238E27FC236}">
                <a16:creationId xmlns:a16="http://schemas.microsoft.com/office/drawing/2014/main" id="{8A1E4769-DDFF-FA4E-B0C0-C50C36D8219F}"/>
              </a:ext>
            </a:extLst>
          </p:cNvPr>
          <p:cNvSpPr>
            <a:spLocks noGrp="1"/>
          </p:cNvSpPr>
          <p:nvPr>
            <p:ph type="body" sz="quarter" idx="12"/>
          </p:nvPr>
        </p:nvSpPr>
        <p:spPr>
          <a:xfrm>
            <a:off x="609600" y="498916"/>
            <a:ext cx="3431583" cy="1538883"/>
          </a:xfrm>
          <a:prstGeom prst="rect">
            <a:avLst/>
          </a:prstGeom>
        </p:spPr>
        <p:txBody>
          <a:bodyPr wrap="square" lIns="0" tIns="0" rIns="0" bIns="0">
            <a:spAutoFit/>
          </a:bodyPr>
          <a:lstStyle>
            <a:lvl1pPr marL="0" indent="0">
              <a:lnSpc>
                <a:spcPts val="4000"/>
              </a:lnSpc>
              <a:spcBef>
                <a:spcPts val="0"/>
              </a:spcBef>
              <a:spcAft>
                <a:spcPts val="800"/>
              </a:spcAft>
              <a:buFontTx/>
              <a:buNone/>
              <a:defRPr sz="4000" b="1" i="0">
                <a:solidFill>
                  <a:schemeClr val="accent1"/>
                </a:solidFill>
                <a:latin typeface="Arial" panose="020B0604020202020204" pitchFamily="34" charset="0"/>
                <a:cs typeface="Arial" panose="020B0604020202020204" pitchFamily="34" charset="0"/>
              </a:defRPr>
            </a:lvl1pPr>
          </a:lstStyle>
          <a:p>
            <a:pPr lvl="0"/>
            <a:r>
              <a:rPr lang="en-US" dirty="0"/>
              <a:t>Click to edit Master text styles</a:t>
            </a:r>
          </a:p>
        </p:txBody>
      </p:sp>
      <p:sp>
        <p:nvSpPr>
          <p:cNvPr id="16" name="Content Placeholder 2">
            <a:extLst>
              <a:ext uri="{FF2B5EF4-FFF2-40B4-BE49-F238E27FC236}">
                <a16:creationId xmlns:a16="http://schemas.microsoft.com/office/drawing/2014/main" id="{C91B8E1C-D33F-2D40-B848-1828DD7AC70C}"/>
              </a:ext>
            </a:extLst>
          </p:cNvPr>
          <p:cNvSpPr>
            <a:spLocks noGrp="1"/>
          </p:cNvSpPr>
          <p:nvPr>
            <p:ph idx="14"/>
          </p:nvPr>
        </p:nvSpPr>
        <p:spPr>
          <a:xfrm>
            <a:off x="609601" y="2177524"/>
            <a:ext cx="3431582" cy="1497846"/>
          </a:xfrm>
          <a:prstGeom prst="rect">
            <a:avLst/>
          </a:prstGeom>
        </p:spPr>
        <p:txBody>
          <a:bodyPr wrap="square" lIns="0" tIns="0" rIns="0" bIns="0" numCol="1" spcCol="365760">
            <a:spAutoFit/>
          </a:bodyPr>
          <a:lstStyle>
            <a:lvl1pPr marL="347662" marR="0" indent="-342900" algn="l" defTabSz="1087394" rtl="0" eaLnBrk="1" fontAlgn="base" latinLnBrk="0" hangingPunct="1">
              <a:lnSpc>
                <a:spcPct val="100000"/>
              </a:lnSpc>
              <a:spcBef>
                <a:spcPts val="0"/>
              </a:spcBef>
              <a:spcAft>
                <a:spcPts val="800"/>
              </a:spcAft>
              <a:buClr>
                <a:schemeClr val="accent1"/>
              </a:buClr>
              <a:buSzPct val="100000"/>
              <a:buFont typeface="Arial" panose="020B0604020202020204" pitchFamily="34" charset="0"/>
              <a:buChar char="•"/>
              <a:tabLst/>
              <a:defRPr sz="2400" b="0" baseline="0">
                <a:solidFill>
                  <a:schemeClr val="tx1"/>
                </a:solidFill>
                <a:latin typeface="Arial" panose="020B0604020202020204" pitchFamily="34" charset="0"/>
                <a:cs typeface="Arial" panose="020B0604020202020204" pitchFamily="34" charset="0"/>
              </a:defRPr>
            </a:lvl1pPr>
            <a:lvl2pPr marL="582613" indent="-342900">
              <a:spcBef>
                <a:spcPts val="0"/>
              </a:spcBef>
              <a:spcAft>
                <a:spcPts val="800"/>
              </a:spcAft>
              <a:buClr>
                <a:schemeClr val="accent1"/>
              </a:buClr>
              <a:buSzPct val="100000"/>
              <a:buFont typeface="Arial" panose="020B0604020202020204" pitchFamily="34" charset="0"/>
              <a:buChar char="•"/>
              <a:tabLst/>
              <a:defRPr sz="2000" baseline="0">
                <a:solidFill>
                  <a:schemeClr val="tx1"/>
                </a:solidFill>
                <a:latin typeface="Arial" panose="020B0604020202020204" pitchFamily="34" charset="0"/>
                <a:cs typeface="Arial" panose="020B0604020202020204" pitchFamily="34" charset="0"/>
              </a:defRPr>
            </a:lvl2pPr>
            <a:lvl3pPr marL="712787" indent="-285750">
              <a:spcBef>
                <a:spcPts val="0"/>
              </a:spcBef>
              <a:spcAft>
                <a:spcPts val="800"/>
              </a:spcAft>
              <a:buClr>
                <a:schemeClr val="accent1"/>
              </a:buClr>
              <a:buSzPct val="100000"/>
              <a:buFont typeface="Arial" panose="020B0604020202020204" pitchFamily="34" charset="0"/>
              <a:buChar char="•"/>
              <a:tabLst/>
              <a:defRPr sz="1600" baseline="0">
                <a:solidFill>
                  <a:schemeClr val="tx1"/>
                </a:solidFill>
                <a:latin typeface="Arial" panose="020B0604020202020204" pitchFamily="34" charset="0"/>
              </a:defRPr>
            </a:lvl3pPr>
            <a:lvl4pPr marL="903287" indent="-285750">
              <a:spcBef>
                <a:spcPts val="0"/>
              </a:spcBef>
              <a:spcAft>
                <a:spcPts val="800"/>
              </a:spcAft>
              <a:buClr>
                <a:schemeClr val="accent1"/>
              </a:buClr>
              <a:buSzPct val="100000"/>
              <a:buFont typeface="Arial" panose="020B0604020202020204" pitchFamily="34" charset="0"/>
              <a:buChar char="•"/>
              <a:tabLst/>
              <a:defRPr sz="1400" baseline="0">
                <a:solidFill>
                  <a:schemeClr val="tx1"/>
                </a:solidFill>
                <a:latin typeface="+mn-lt"/>
              </a:defRPr>
            </a:lvl4pPr>
            <a:lvl5pPr marL="2005461" indent="-285739">
              <a:buSzPct val="100000"/>
              <a:buFont typeface="+mj-lt"/>
              <a:buAutoNum type="arabicPeriod"/>
              <a:defRPr sz="1333">
                <a:solidFill>
                  <a:schemeClr val="accent5"/>
                </a:solidFill>
              </a:defRPr>
            </a:lvl5pPr>
          </a:lstStyle>
          <a:p>
            <a:pPr lvl="0"/>
            <a:r>
              <a:rPr lang="en-US"/>
              <a:t>Click to edit Master text styles</a:t>
            </a:r>
          </a:p>
          <a:p>
            <a:pPr lvl="1"/>
            <a:r>
              <a:rPr lang="en-US"/>
              <a:t>Second level</a:t>
            </a:r>
          </a:p>
          <a:p>
            <a:pPr lvl="2"/>
            <a:r>
              <a:rPr lang="en-US"/>
              <a:t>Third level</a:t>
            </a:r>
          </a:p>
        </p:txBody>
      </p:sp>
      <p:sp>
        <p:nvSpPr>
          <p:cNvPr id="7" name="Rectangle 6">
            <a:extLst>
              <a:ext uri="{FF2B5EF4-FFF2-40B4-BE49-F238E27FC236}">
                <a16:creationId xmlns:a16="http://schemas.microsoft.com/office/drawing/2014/main" id="{9E8265E5-1B49-C743-867B-A6758E1A7E3A}"/>
              </a:ext>
            </a:extLst>
          </p:cNvPr>
          <p:cNvSpPr/>
          <p:nvPr/>
        </p:nvSpPr>
        <p:spPr>
          <a:xfrm rot="16200000">
            <a:off x="5775959" y="441960"/>
            <a:ext cx="640080" cy="12192000"/>
          </a:xfrm>
          <a:prstGeom prst="rect">
            <a:avLst/>
          </a:prstGeom>
          <a:gradFill>
            <a:gsLst>
              <a:gs pos="0">
                <a:schemeClr val="accent1"/>
              </a:gs>
              <a:gs pos="33000">
                <a:srgbClr val="1C3E73"/>
              </a:gs>
              <a:gs pos="100000">
                <a:schemeClr val="accent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dirty="0">
              <a:solidFill>
                <a:schemeClr val="bg1"/>
              </a:solidFill>
              <a:latin typeface="Arial" panose="020B0604020202020204" pitchFamily="34" charset="0"/>
            </a:endParaRPr>
          </a:p>
        </p:txBody>
      </p:sp>
      <p:pic>
        <p:nvPicPr>
          <p:cNvPr id="9" name="Graphic 8">
            <a:extLst>
              <a:ext uri="{FF2B5EF4-FFF2-40B4-BE49-F238E27FC236}">
                <a16:creationId xmlns:a16="http://schemas.microsoft.com/office/drawing/2014/main" id="{E233008E-D7D6-7641-AF2E-DE890DEC7C27}"/>
              </a:ext>
            </a:extLst>
          </p:cNvPr>
          <p:cNvPicPr>
            <a:picLocks noChangeAspect="1"/>
          </p:cNvPicPr>
          <p:nvPr userDrawn="1"/>
        </p:nvPicPr>
        <p:blipFill>
          <a:blip r:embed="rId2" cstate="email">
            <a:lum bright="100000"/>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18010" y="6407392"/>
            <a:ext cx="1275184" cy="263539"/>
          </a:xfrm>
          <a:prstGeom prst="rect">
            <a:avLst/>
          </a:prstGeom>
        </p:spPr>
      </p:pic>
      <p:pic>
        <p:nvPicPr>
          <p:cNvPr id="10" name="Picture 9">
            <a:extLst>
              <a:ext uri="{FF2B5EF4-FFF2-40B4-BE49-F238E27FC236}">
                <a16:creationId xmlns:a16="http://schemas.microsoft.com/office/drawing/2014/main" id="{B17924F1-592A-0641-93DE-FB3B7E2F1CE7}"/>
              </a:ext>
            </a:extLst>
          </p:cNvPr>
          <p:cNvPicPr>
            <a:picLocks noChangeAspect="1"/>
          </p:cNvPicPr>
          <p:nvPr userDrawn="1"/>
        </p:nvPicPr>
        <p:blipFill>
          <a:blip r:embed="rId4"/>
          <a:stretch>
            <a:fillRect/>
          </a:stretch>
        </p:blipFill>
        <p:spPr>
          <a:xfrm>
            <a:off x="2244370" y="6428443"/>
            <a:ext cx="2044295" cy="219032"/>
          </a:xfrm>
          <a:prstGeom prst="rect">
            <a:avLst/>
          </a:prstGeom>
        </p:spPr>
      </p:pic>
      <p:pic>
        <p:nvPicPr>
          <p:cNvPr id="11" name="Picture 10">
            <a:extLst>
              <a:ext uri="{FF2B5EF4-FFF2-40B4-BE49-F238E27FC236}">
                <a16:creationId xmlns:a16="http://schemas.microsoft.com/office/drawing/2014/main" id="{1449FB19-51A5-4146-9E91-15B92BF6D35F}"/>
              </a:ext>
            </a:extLst>
          </p:cNvPr>
          <p:cNvPicPr>
            <a:picLocks noChangeAspect="1"/>
          </p:cNvPicPr>
          <p:nvPr userDrawn="1"/>
        </p:nvPicPr>
        <p:blipFill rotWithShape="1">
          <a:blip r:embed="rId5"/>
          <a:srcRect t="29048" r="41065"/>
          <a:stretch/>
        </p:blipFill>
        <p:spPr>
          <a:xfrm>
            <a:off x="10580456" y="6260451"/>
            <a:ext cx="1611544" cy="535314"/>
          </a:xfrm>
          <a:prstGeom prst="rect">
            <a:avLst/>
          </a:prstGeom>
        </p:spPr>
      </p:pic>
    </p:spTree>
    <p:extLst>
      <p:ext uri="{BB962C8B-B14F-4D97-AF65-F5344CB8AC3E}">
        <p14:creationId xmlns:p14="http://schemas.microsoft.com/office/powerpoint/2010/main" val="9113548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_Content - Blu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3AB87A0-0169-3842-B9E6-2B64A9C43BE4}"/>
              </a:ext>
            </a:extLst>
          </p:cNvPr>
          <p:cNvSpPr/>
          <p:nvPr userDrawn="1"/>
        </p:nvSpPr>
        <p:spPr>
          <a:xfrm rot="16200000">
            <a:off x="2666999" y="-2667000"/>
            <a:ext cx="6858000" cy="12192000"/>
          </a:xfrm>
          <a:prstGeom prst="rect">
            <a:avLst/>
          </a:prstGeom>
          <a:gradFill>
            <a:gsLst>
              <a:gs pos="0">
                <a:schemeClr val="accent1"/>
              </a:gs>
              <a:gs pos="33000">
                <a:srgbClr val="1C3E73"/>
              </a:gs>
              <a:gs pos="100000">
                <a:schemeClr val="accent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dirty="0">
              <a:solidFill>
                <a:schemeClr val="bg1"/>
              </a:solidFill>
              <a:latin typeface="Arial" panose="020B0604020202020204" pitchFamily="34" charset="0"/>
            </a:endParaRPr>
          </a:p>
        </p:txBody>
      </p:sp>
      <p:sp>
        <p:nvSpPr>
          <p:cNvPr id="8" name="Picture Placeholder 2">
            <a:extLst>
              <a:ext uri="{FF2B5EF4-FFF2-40B4-BE49-F238E27FC236}">
                <a16:creationId xmlns:a16="http://schemas.microsoft.com/office/drawing/2014/main" id="{B46DE0C1-CA44-534A-BBD7-60E68FA83277}"/>
              </a:ext>
            </a:extLst>
          </p:cNvPr>
          <p:cNvSpPr>
            <a:spLocks noGrp="1" noChangeAspect="1"/>
          </p:cNvSpPr>
          <p:nvPr>
            <p:ph type="pic" sz="quarter" idx="15" hasCustomPrompt="1"/>
          </p:nvPr>
        </p:nvSpPr>
        <p:spPr>
          <a:xfrm>
            <a:off x="4822654" y="0"/>
            <a:ext cx="7369346" cy="6858000"/>
          </a:xfrm>
          <a:prstGeom prst="rect">
            <a:avLst/>
          </a:prstGeom>
          <a:blipFill dpi="0" rotWithShape="1">
            <a:blip r:embed="rId2">
              <a:alphaModFix amt="85000"/>
              <a:extLst>
                <a:ext uri="{837473B0-CC2E-450A-ABE3-18F120FF3D39}">
                  <a1611:picAttrSrcUrl xmlns:a1611="http://schemas.microsoft.com/office/drawing/2016/11/main" r:id="rId3"/>
                </a:ext>
              </a:extLst>
            </a:blip>
            <a:srcRect/>
            <a:stretch>
              <a:fillRect l="-19796" r="-19796"/>
            </a:stretch>
          </a:blipFill>
        </p:spPr>
        <p:txBody>
          <a:bodyPr tIns="365760" anchor="t"/>
          <a:lstStyle>
            <a:lvl1pPr marL="0" indent="0" algn="ctr">
              <a:buNone/>
              <a:defRPr sz="2800">
                <a:solidFill>
                  <a:schemeClr val="bg1"/>
                </a:solidFill>
                <a:latin typeface="Arial" panose="020B0604020202020204" pitchFamily="34" charset="0"/>
              </a:defRPr>
            </a:lvl1pPr>
          </a:lstStyle>
          <a:p>
            <a:r>
              <a:rPr lang="en-US" dirty="0"/>
              <a:t>Click central icon to replace photo</a:t>
            </a:r>
          </a:p>
        </p:txBody>
      </p:sp>
      <p:sp>
        <p:nvSpPr>
          <p:cNvPr id="13" name="Text Placeholder 5">
            <a:extLst>
              <a:ext uri="{FF2B5EF4-FFF2-40B4-BE49-F238E27FC236}">
                <a16:creationId xmlns:a16="http://schemas.microsoft.com/office/drawing/2014/main" id="{2BBD133F-1E2B-674D-AC8C-2C30748D70E2}"/>
              </a:ext>
            </a:extLst>
          </p:cNvPr>
          <p:cNvSpPr>
            <a:spLocks noGrp="1"/>
          </p:cNvSpPr>
          <p:nvPr>
            <p:ph type="body" sz="quarter" idx="12"/>
          </p:nvPr>
        </p:nvSpPr>
        <p:spPr>
          <a:xfrm>
            <a:off x="609600" y="498916"/>
            <a:ext cx="3431583" cy="1538883"/>
          </a:xfrm>
          <a:prstGeom prst="rect">
            <a:avLst/>
          </a:prstGeom>
        </p:spPr>
        <p:txBody>
          <a:bodyPr wrap="square" lIns="0" tIns="0" rIns="0" bIns="0">
            <a:spAutoFit/>
          </a:bodyPr>
          <a:lstStyle>
            <a:lvl1pPr marL="0" indent="0">
              <a:lnSpc>
                <a:spcPts val="4000"/>
              </a:lnSpc>
              <a:spcBef>
                <a:spcPts val="0"/>
              </a:spcBef>
              <a:spcAft>
                <a:spcPts val="800"/>
              </a:spcAft>
              <a:buFontTx/>
              <a:buNone/>
              <a:defRPr sz="4000" b="1" i="0">
                <a:solidFill>
                  <a:schemeClr val="bg1"/>
                </a:solidFill>
                <a:latin typeface="+mj-lt"/>
                <a:cs typeface="Arial" panose="020B0604020202020204" pitchFamily="34" charset="0"/>
              </a:defRPr>
            </a:lvl1pPr>
          </a:lstStyle>
          <a:p>
            <a:pPr lvl="0"/>
            <a:r>
              <a:rPr lang="en-US"/>
              <a:t>Click to edit Master text styles</a:t>
            </a:r>
          </a:p>
        </p:txBody>
      </p:sp>
      <p:sp>
        <p:nvSpPr>
          <p:cNvPr id="16" name="Content Placeholder 2">
            <a:extLst>
              <a:ext uri="{FF2B5EF4-FFF2-40B4-BE49-F238E27FC236}">
                <a16:creationId xmlns:a16="http://schemas.microsoft.com/office/drawing/2014/main" id="{E5BE1DCF-FEE3-CD45-9DB8-A2F6FDA80740}"/>
              </a:ext>
            </a:extLst>
          </p:cNvPr>
          <p:cNvSpPr>
            <a:spLocks noGrp="1"/>
          </p:cNvSpPr>
          <p:nvPr>
            <p:ph idx="14"/>
          </p:nvPr>
        </p:nvSpPr>
        <p:spPr>
          <a:xfrm>
            <a:off x="609601" y="2167383"/>
            <a:ext cx="3431582" cy="738664"/>
          </a:xfrm>
          <a:prstGeom prst="rect">
            <a:avLst/>
          </a:prstGeom>
        </p:spPr>
        <p:txBody>
          <a:bodyPr wrap="square" lIns="0" tIns="0" rIns="0" bIns="0" numCol="1" spcCol="365760">
            <a:spAutoFit/>
          </a:bodyPr>
          <a:lstStyle>
            <a:lvl1pPr marL="4762" marR="0" indent="0" algn="l" defTabSz="1087394" rtl="0" eaLnBrk="1" fontAlgn="base" latinLnBrk="0" hangingPunct="1">
              <a:lnSpc>
                <a:spcPct val="100000"/>
              </a:lnSpc>
              <a:spcBef>
                <a:spcPts val="0"/>
              </a:spcBef>
              <a:spcAft>
                <a:spcPts val="800"/>
              </a:spcAft>
              <a:buClr>
                <a:schemeClr val="bg1"/>
              </a:buClr>
              <a:buSzPct val="100000"/>
              <a:buFont typeface="Arial" panose="020B0604020202020204" pitchFamily="34" charset="0"/>
              <a:buNone/>
              <a:tabLst/>
              <a:defRPr sz="2400" b="0" baseline="0">
                <a:solidFill>
                  <a:schemeClr val="bg1"/>
                </a:solidFill>
                <a:latin typeface="Arial" panose="020B0604020202020204" pitchFamily="34" charset="0"/>
                <a:cs typeface="Arial" panose="020B0604020202020204" pitchFamily="34" charset="0"/>
              </a:defRPr>
            </a:lvl1pPr>
            <a:lvl2pPr marL="582613" indent="-342900">
              <a:spcBef>
                <a:spcPts val="0"/>
              </a:spcBef>
              <a:spcAft>
                <a:spcPts val="800"/>
              </a:spcAft>
              <a:buClr>
                <a:schemeClr val="bg1"/>
              </a:buClr>
              <a:buSzPct val="100000"/>
              <a:buFont typeface="Arial" panose="020B0604020202020204" pitchFamily="34" charset="0"/>
              <a:buChar char="•"/>
              <a:tabLst/>
              <a:defRPr sz="2000" baseline="0">
                <a:solidFill>
                  <a:schemeClr val="bg1"/>
                </a:solidFill>
                <a:latin typeface="+mn-lt"/>
                <a:cs typeface="Benton Sans" panose="02000504020000020004" pitchFamily="2" charset="77"/>
              </a:defRPr>
            </a:lvl2pPr>
            <a:lvl3pPr marL="712787" indent="-285750">
              <a:spcBef>
                <a:spcPts val="0"/>
              </a:spcBef>
              <a:spcAft>
                <a:spcPts val="800"/>
              </a:spcAft>
              <a:buClr>
                <a:schemeClr val="bg1"/>
              </a:buClr>
              <a:buSzPct val="100000"/>
              <a:buFont typeface="Arial" panose="020B0604020202020204" pitchFamily="34" charset="0"/>
              <a:buChar char="•"/>
              <a:tabLst/>
              <a:defRPr sz="1600" baseline="0">
                <a:solidFill>
                  <a:schemeClr val="bg1"/>
                </a:solidFill>
                <a:latin typeface="+mn-lt"/>
              </a:defRPr>
            </a:lvl3pPr>
            <a:lvl4pPr marL="903287" indent="-285750">
              <a:spcBef>
                <a:spcPts val="0"/>
              </a:spcBef>
              <a:spcAft>
                <a:spcPts val="800"/>
              </a:spcAft>
              <a:buClr>
                <a:schemeClr val="bg1"/>
              </a:buClr>
              <a:buSzPct val="100000"/>
              <a:buFont typeface="Arial" panose="020B0604020202020204" pitchFamily="34" charset="0"/>
              <a:buChar char="•"/>
              <a:tabLst/>
              <a:defRPr sz="1400" baseline="0">
                <a:solidFill>
                  <a:schemeClr val="bg1"/>
                </a:solidFill>
                <a:latin typeface="+mn-lt"/>
              </a:defRPr>
            </a:lvl4pPr>
            <a:lvl5pPr marL="2005461" indent="-285739">
              <a:buSzPct val="100000"/>
              <a:buFont typeface="+mj-lt"/>
              <a:buAutoNum type="arabicPeriod"/>
              <a:defRPr sz="1333">
                <a:solidFill>
                  <a:schemeClr val="accent5"/>
                </a:solidFill>
              </a:defRPr>
            </a:lvl5pPr>
          </a:lstStyle>
          <a:p>
            <a:pPr lvl="0"/>
            <a:r>
              <a:rPr lang="en-US"/>
              <a:t>Click to edit Master text styles</a:t>
            </a:r>
          </a:p>
        </p:txBody>
      </p:sp>
      <p:pic>
        <p:nvPicPr>
          <p:cNvPr id="9" name="Graphic 8">
            <a:extLst>
              <a:ext uri="{FF2B5EF4-FFF2-40B4-BE49-F238E27FC236}">
                <a16:creationId xmlns:a16="http://schemas.microsoft.com/office/drawing/2014/main" id="{B992BF96-3C89-EB4D-976A-E99870149365}"/>
              </a:ext>
            </a:extLst>
          </p:cNvPr>
          <p:cNvPicPr>
            <a:picLocks noChangeAspect="1"/>
          </p:cNvPicPr>
          <p:nvPr userDrawn="1"/>
        </p:nvPicPr>
        <p:blipFill>
          <a:blip r:embed="rId4" cstate="email">
            <a:lum bright="100000"/>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18010" y="6407392"/>
            <a:ext cx="1275184" cy="263539"/>
          </a:xfrm>
          <a:prstGeom prst="rect">
            <a:avLst/>
          </a:prstGeom>
        </p:spPr>
      </p:pic>
      <p:pic>
        <p:nvPicPr>
          <p:cNvPr id="10" name="Picture 9">
            <a:extLst>
              <a:ext uri="{FF2B5EF4-FFF2-40B4-BE49-F238E27FC236}">
                <a16:creationId xmlns:a16="http://schemas.microsoft.com/office/drawing/2014/main" id="{8ADDFCB4-AE13-2144-A602-E834C1C18251}"/>
              </a:ext>
            </a:extLst>
          </p:cNvPr>
          <p:cNvPicPr>
            <a:picLocks noChangeAspect="1"/>
          </p:cNvPicPr>
          <p:nvPr userDrawn="1"/>
        </p:nvPicPr>
        <p:blipFill>
          <a:blip r:embed="rId6"/>
          <a:stretch>
            <a:fillRect/>
          </a:stretch>
        </p:blipFill>
        <p:spPr>
          <a:xfrm>
            <a:off x="2244370" y="6428443"/>
            <a:ext cx="2044295" cy="219032"/>
          </a:xfrm>
          <a:prstGeom prst="rect">
            <a:avLst/>
          </a:prstGeom>
        </p:spPr>
      </p:pic>
    </p:spTree>
    <p:extLst>
      <p:ext uri="{BB962C8B-B14F-4D97-AF65-F5344CB8AC3E}">
        <p14:creationId xmlns:p14="http://schemas.microsoft.com/office/powerpoint/2010/main" val="11220304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Content Highlight - Blu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F5AF5F0-6ABE-8048-B467-EBC66EF0BADA}"/>
              </a:ext>
            </a:extLst>
          </p:cNvPr>
          <p:cNvSpPr/>
          <p:nvPr userDrawn="1"/>
        </p:nvSpPr>
        <p:spPr>
          <a:xfrm rot="16200000">
            <a:off x="5775959" y="441960"/>
            <a:ext cx="640080" cy="12192000"/>
          </a:xfrm>
          <a:prstGeom prst="rect">
            <a:avLst/>
          </a:prstGeom>
          <a:gradFill>
            <a:gsLst>
              <a:gs pos="0">
                <a:schemeClr val="accent1"/>
              </a:gs>
              <a:gs pos="33000">
                <a:srgbClr val="1C3E73"/>
              </a:gs>
              <a:gs pos="100000">
                <a:schemeClr val="accent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dirty="0">
              <a:solidFill>
                <a:schemeClr val="bg1"/>
              </a:solidFill>
              <a:latin typeface="Arial" panose="020B0604020202020204" pitchFamily="34" charset="0"/>
            </a:endParaRPr>
          </a:p>
        </p:txBody>
      </p:sp>
      <p:pic>
        <p:nvPicPr>
          <p:cNvPr id="16" name="Picture 15">
            <a:extLst>
              <a:ext uri="{FF2B5EF4-FFF2-40B4-BE49-F238E27FC236}">
                <a16:creationId xmlns:a16="http://schemas.microsoft.com/office/drawing/2014/main" id="{F9A7335D-F4EE-AC4C-9477-AED89688CF0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7" name="Text Placeholder 5">
            <a:extLst>
              <a:ext uri="{FF2B5EF4-FFF2-40B4-BE49-F238E27FC236}">
                <a16:creationId xmlns:a16="http://schemas.microsoft.com/office/drawing/2014/main" id="{F050587C-3279-804E-A93C-FDC276BE7288}"/>
              </a:ext>
            </a:extLst>
          </p:cNvPr>
          <p:cNvSpPr>
            <a:spLocks noGrp="1"/>
          </p:cNvSpPr>
          <p:nvPr>
            <p:ph type="body" sz="quarter" idx="12"/>
          </p:nvPr>
        </p:nvSpPr>
        <p:spPr>
          <a:xfrm>
            <a:off x="609600" y="498916"/>
            <a:ext cx="4823655" cy="1028936"/>
          </a:xfrm>
          <a:prstGeom prst="rect">
            <a:avLst/>
          </a:prstGeom>
        </p:spPr>
        <p:txBody>
          <a:bodyPr wrap="square" lIns="0" tIns="0" rIns="0" bIns="0">
            <a:spAutoFit/>
          </a:bodyPr>
          <a:lstStyle>
            <a:lvl1pPr marL="0" indent="0">
              <a:lnSpc>
                <a:spcPts val="4000"/>
              </a:lnSpc>
              <a:spcBef>
                <a:spcPts val="0"/>
              </a:spcBef>
              <a:spcAft>
                <a:spcPts val="800"/>
              </a:spcAft>
              <a:buFontTx/>
              <a:buNone/>
              <a:defRPr sz="4000" b="1" i="0">
                <a:solidFill>
                  <a:schemeClr val="accent1"/>
                </a:solidFill>
                <a:latin typeface="Arial" panose="020B0604020202020204" pitchFamily="34" charset="0"/>
                <a:cs typeface="Arial" panose="020B0604020202020204" pitchFamily="34" charset="0"/>
              </a:defRPr>
            </a:lvl1pPr>
          </a:lstStyle>
          <a:p>
            <a:pPr lvl="0"/>
            <a:r>
              <a:rPr lang="en-US"/>
              <a:t>Click to edit Master text styles</a:t>
            </a:r>
          </a:p>
        </p:txBody>
      </p:sp>
      <p:sp>
        <p:nvSpPr>
          <p:cNvPr id="18" name="Content Placeholder 2">
            <a:extLst>
              <a:ext uri="{FF2B5EF4-FFF2-40B4-BE49-F238E27FC236}">
                <a16:creationId xmlns:a16="http://schemas.microsoft.com/office/drawing/2014/main" id="{65CEB6EF-0985-294D-986C-3E3558E89AA4}"/>
              </a:ext>
            </a:extLst>
          </p:cNvPr>
          <p:cNvSpPr>
            <a:spLocks noGrp="1"/>
          </p:cNvSpPr>
          <p:nvPr>
            <p:ph idx="14" hasCustomPrompt="1"/>
          </p:nvPr>
        </p:nvSpPr>
        <p:spPr>
          <a:xfrm>
            <a:off x="609601" y="1600200"/>
            <a:ext cx="4823654" cy="369332"/>
          </a:xfrm>
          <a:prstGeom prst="rect">
            <a:avLst/>
          </a:prstGeom>
        </p:spPr>
        <p:txBody>
          <a:bodyPr wrap="square" lIns="0" tIns="0" rIns="0" bIns="0" numCol="1" spcCol="365760">
            <a:spAutoFit/>
          </a:bodyPr>
          <a:lstStyle>
            <a:lvl1pPr marL="4762" indent="0">
              <a:spcBef>
                <a:spcPts val="0"/>
              </a:spcBef>
              <a:spcAft>
                <a:spcPts val="800"/>
              </a:spcAft>
              <a:buClr>
                <a:schemeClr val="accent1"/>
              </a:buClr>
              <a:buSzPct val="100000"/>
              <a:buFont typeface="Arial" panose="020B0604020202020204" pitchFamily="34" charset="0"/>
              <a:buNone/>
              <a:tabLst/>
              <a:defRPr sz="2400" b="0" baseline="0">
                <a:solidFill>
                  <a:schemeClr val="tx1"/>
                </a:solidFill>
                <a:latin typeface="Arial" panose="020B0604020202020204" pitchFamily="34" charset="0"/>
                <a:cs typeface="Arial" panose="020B0604020202020204" pitchFamily="34" charset="0"/>
              </a:defRPr>
            </a:lvl1pPr>
            <a:lvl2pPr marL="239713" indent="0">
              <a:spcBef>
                <a:spcPts val="0"/>
              </a:spcBef>
              <a:spcAft>
                <a:spcPts val="800"/>
              </a:spcAft>
              <a:buClr>
                <a:schemeClr val="accent1"/>
              </a:buClr>
              <a:buSzPct val="100000"/>
              <a:buFont typeface="Arial" panose="020B0604020202020204" pitchFamily="34" charset="0"/>
              <a:buNone/>
              <a:tabLst/>
              <a:defRPr sz="2000" baseline="0">
                <a:solidFill>
                  <a:schemeClr val="tx1"/>
                </a:solidFill>
                <a:latin typeface="+mn-lt"/>
                <a:cs typeface="Benton Sans" panose="02000504020000020004" pitchFamily="2" charset="77"/>
              </a:defRPr>
            </a:lvl2pPr>
            <a:lvl3pPr marL="427037" indent="0">
              <a:spcBef>
                <a:spcPts val="0"/>
              </a:spcBef>
              <a:spcAft>
                <a:spcPts val="800"/>
              </a:spcAft>
              <a:buClr>
                <a:schemeClr val="accent1"/>
              </a:buClr>
              <a:buSzPct val="100000"/>
              <a:buFont typeface="Arial" panose="020B0604020202020204" pitchFamily="34" charset="0"/>
              <a:buNone/>
              <a:tabLst/>
              <a:defRPr sz="1600" baseline="0">
                <a:solidFill>
                  <a:schemeClr val="tx1"/>
                </a:solidFill>
                <a:latin typeface="+mn-lt"/>
              </a:defRPr>
            </a:lvl3pPr>
            <a:lvl4pPr marL="617537" indent="0">
              <a:spcBef>
                <a:spcPts val="0"/>
              </a:spcBef>
              <a:spcAft>
                <a:spcPts val="800"/>
              </a:spcAft>
              <a:buClr>
                <a:schemeClr val="accent1"/>
              </a:buClr>
              <a:buSzPct val="100000"/>
              <a:buFont typeface="Arial" panose="020B0604020202020204" pitchFamily="34" charset="0"/>
              <a:buNone/>
              <a:tabLst/>
              <a:defRPr sz="1400" baseline="0">
                <a:solidFill>
                  <a:schemeClr val="tx1"/>
                </a:solidFill>
                <a:latin typeface="+mn-lt"/>
              </a:defRPr>
            </a:lvl4pPr>
            <a:lvl5pPr marL="2005461" indent="-285739">
              <a:buSzPct val="100000"/>
              <a:buFont typeface="+mj-lt"/>
              <a:buAutoNum type="arabicPeriod"/>
              <a:defRPr sz="1333">
                <a:solidFill>
                  <a:schemeClr val="accent5"/>
                </a:solidFill>
              </a:defRPr>
            </a:lvl5pPr>
          </a:lstStyle>
          <a:p>
            <a:pPr lvl="0"/>
            <a:r>
              <a:rPr lang="en-US" dirty="0"/>
              <a:t>Click to add master text</a:t>
            </a:r>
          </a:p>
        </p:txBody>
      </p:sp>
      <p:pic>
        <p:nvPicPr>
          <p:cNvPr id="10" name="Graphic 9">
            <a:extLst>
              <a:ext uri="{FF2B5EF4-FFF2-40B4-BE49-F238E27FC236}">
                <a16:creationId xmlns:a16="http://schemas.microsoft.com/office/drawing/2014/main" id="{910EE2A4-4344-5B45-9E3D-CDE506002105}"/>
              </a:ext>
            </a:extLst>
          </p:cNvPr>
          <p:cNvPicPr>
            <a:picLocks noChangeAspect="1"/>
          </p:cNvPicPr>
          <p:nvPr userDrawn="1"/>
        </p:nvPicPr>
        <p:blipFill>
          <a:blip r:embed="rId3" cstate="email">
            <a:lum bright="100000"/>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18010" y="6407392"/>
            <a:ext cx="1275184" cy="263539"/>
          </a:xfrm>
          <a:prstGeom prst="rect">
            <a:avLst/>
          </a:prstGeom>
        </p:spPr>
      </p:pic>
      <p:pic>
        <p:nvPicPr>
          <p:cNvPr id="11" name="Picture 10">
            <a:extLst>
              <a:ext uri="{FF2B5EF4-FFF2-40B4-BE49-F238E27FC236}">
                <a16:creationId xmlns:a16="http://schemas.microsoft.com/office/drawing/2014/main" id="{072BF788-0C96-3840-85FB-F139A888FD87}"/>
              </a:ext>
            </a:extLst>
          </p:cNvPr>
          <p:cNvPicPr>
            <a:picLocks noChangeAspect="1"/>
          </p:cNvPicPr>
          <p:nvPr userDrawn="1"/>
        </p:nvPicPr>
        <p:blipFill>
          <a:blip r:embed="rId5"/>
          <a:stretch>
            <a:fillRect/>
          </a:stretch>
        </p:blipFill>
        <p:spPr>
          <a:xfrm>
            <a:off x="2244370" y="6428443"/>
            <a:ext cx="2044295" cy="219032"/>
          </a:xfrm>
          <a:prstGeom prst="rect">
            <a:avLst/>
          </a:prstGeom>
        </p:spPr>
      </p:pic>
      <p:pic>
        <p:nvPicPr>
          <p:cNvPr id="12" name="Picture 11">
            <a:extLst>
              <a:ext uri="{FF2B5EF4-FFF2-40B4-BE49-F238E27FC236}">
                <a16:creationId xmlns:a16="http://schemas.microsoft.com/office/drawing/2014/main" id="{44900937-DA36-234E-AE1F-05595BEDCA8E}"/>
              </a:ext>
            </a:extLst>
          </p:cNvPr>
          <p:cNvPicPr>
            <a:picLocks noChangeAspect="1"/>
          </p:cNvPicPr>
          <p:nvPr userDrawn="1"/>
        </p:nvPicPr>
        <p:blipFill rotWithShape="1">
          <a:blip r:embed="rId6"/>
          <a:srcRect t="29048" r="41065"/>
          <a:stretch/>
        </p:blipFill>
        <p:spPr>
          <a:xfrm>
            <a:off x="10580456" y="6260451"/>
            <a:ext cx="1611544" cy="535314"/>
          </a:xfrm>
          <a:prstGeom prst="rect">
            <a:avLst/>
          </a:prstGeom>
        </p:spPr>
      </p:pic>
    </p:spTree>
    <p:extLst>
      <p:ext uri="{BB962C8B-B14F-4D97-AF65-F5344CB8AC3E}">
        <p14:creationId xmlns:p14="http://schemas.microsoft.com/office/powerpoint/2010/main" val="2380255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Walk-In Logo White">
    <p:bg>
      <p:bgPr>
        <a:gradFill>
          <a:gsLst>
            <a:gs pos="0">
              <a:schemeClr val="accent1"/>
            </a:gs>
            <a:gs pos="28000">
              <a:srgbClr val="1B3B6C"/>
            </a:gs>
            <a:gs pos="78000">
              <a:schemeClr val="accent5"/>
            </a:gs>
          </a:gsLst>
          <a:lin ang="0" scaled="0"/>
        </a:gra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E664FE6-950B-4F4A-B031-EB93213B5311}"/>
              </a:ext>
            </a:extLst>
          </p:cNvPr>
          <p:cNvPicPr>
            <a:picLocks noChangeAspect="1"/>
          </p:cNvPicPr>
          <p:nvPr userDrawn="1"/>
        </p:nvPicPr>
        <p:blipFill>
          <a:blip r:embed="rId2"/>
          <a:stretch>
            <a:fillRect/>
          </a:stretch>
        </p:blipFill>
        <p:spPr>
          <a:xfrm>
            <a:off x="3351953" y="2966720"/>
            <a:ext cx="5488093" cy="588010"/>
          </a:xfrm>
          <a:prstGeom prst="rect">
            <a:avLst/>
          </a:prstGeom>
        </p:spPr>
      </p:pic>
      <p:pic>
        <p:nvPicPr>
          <p:cNvPr id="3" name="Picture 2">
            <a:extLst>
              <a:ext uri="{FF2B5EF4-FFF2-40B4-BE49-F238E27FC236}">
                <a16:creationId xmlns:a16="http://schemas.microsoft.com/office/drawing/2014/main" id="{D2F440B3-2A84-4949-878C-1C85CFA8A5CD}"/>
              </a:ext>
            </a:extLst>
          </p:cNvPr>
          <p:cNvPicPr>
            <a:picLocks noChangeAspect="1"/>
          </p:cNvPicPr>
          <p:nvPr userDrawn="1"/>
        </p:nvPicPr>
        <p:blipFill rotWithShape="1">
          <a:blip r:embed="rId3"/>
          <a:srcRect r="74188" b="36460"/>
          <a:stretch/>
        </p:blipFill>
        <p:spPr>
          <a:xfrm>
            <a:off x="10079867" y="70197"/>
            <a:ext cx="2112133" cy="6781836"/>
          </a:xfrm>
          <a:prstGeom prst="rect">
            <a:avLst/>
          </a:prstGeom>
        </p:spPr>
      </p:pic>
      <p:pic>
        <p:nvPicPr>
          <p:cNvPr id="9" name="Graphic 8">
            <a:extLst>
              <a:ext uri="{FF2B5EF4-FFF2-40B4-BE49-F238E27FC236}">
                <a16:creationId xmlns:a16="http://schemas.microsoft.com/office/drawing/2014/main" id="{AC052FCC-56AC-5A42-8187-489F6AE969B5}"/>
              </a:ext>
            </a:extLst>
          </p:cNvPr>
          <p:cNvPicPr>
            <a:picLocks noChangeAspect="1"/>
          </p:cNvPicPr>
          <p:nvPr userDrawn="1"/>
        </p:nvPicPr>
        <p:blipFill>
          <a:blip r:embed="rId4">
            <a:lum bright="100000"/>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18011" y="508000"/>
            <a:ext cx="1823720" cy="376903"/>
          </a:xfrm>
          <a:prstGeom prst="rect">
            <a:avLst/>
          </a:prstGeom>
        </p:spPr>
      </p:pic>
    </p:spTree>
    <p:extLst>
      <p:ext uri="{BB962C8B-B14F-4D97-AF65-F5344CB8AC3E}">
        <p14:creationId xmlns:p14="http://schemas.microsoft.com/office/powerpoint/2010/main" val="24723792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Quote - Oran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64C5BF-C5D8-EC45-A035-0C72E329A00D}"/>
              </a:ext>
            </a:extLst>
          </p:cNvPr>
          <p:cNvSpPr/>
          <p:nvPr userDrawn="1"/>
        </p:nvSpPr>
        <p:spPr>
          <a:xfrm rot="16200000">
            <a:off x="2666999" y="-2667000"/>
            <a:ext cx="6858000" cy="12192000"/>
          </a:xfrm>
          <a:prstGeom prst="rect">
            <a:avLst/>
          </a:prstGeom>
          <a:gradFill>
            <a:gsLst>
              <a:gs pos="0">
                <a:schemeClr val="accent1"/>
              </a:gs>
              <a:gs pos="33000">
                <a:srgbClr val="1C3E73"/>
              </a:gs>
              <a:gs pos="100000">
                <a:schemeClr val="accent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dirty="0">
              <a:solidFill>
                <a:schemeClr val="bg1"/>
              </a:solidFill>
              <a:latin typeface="Arial" panose="020B0604020202020204" pitchFamily="34" charset="0"/>
            </a:endParaRPr>
          </a:p>
        </p:txBody>
      </p:sp>
      <p:pic>
        <p:nvPicPr>
          <p:cNvPr id="8" name="Picture 7">
            <a:extLst>
              <a:ext uri="{FF2B5EF4-FFF2-40B4-BE49-F238E27FC236}">
                <a16:creationId xmlns:a16="http://schemas.microsoft.com/office/drawing/2014/main" id="{EC55FC28-0C28-B848-A607-C0A44F8CE9C1}"/>
              </a:ext>
            </a:extLst>
          </p:cNvPr>
          <p:cNvPicPr>
            <a:picLocks noChangeAspect="1"/>
          </p:cNvPicPr>
          <p:nvPr/>
        </p:nvPicPr>
        <p:blipFill>
          <a:blip r:embed="rId2" cstate="email">
            <a:alphaModFix amt="25000"/>
            <a:extLst>
              <a:ext uri="{28A0092B-C50C-407E-A947-70E740481C1C}">
                <a14:useLocalDpi xmlns:a14="http://schemas.microsoft.com/office/drawing/2010/main"/>
              </a:ext>
            </a:extLst>
          </a:blip>
          <a:stretch>
            <a:fillRect/>
          </a:stretch>
        </p:blipFill>
        <p:spPr>
          <a:xfrm>
            <a:off x="831836" y="1470448"/>
            <a:ext cx="1053089" cy="717134"/>
          </a:xfrm>
          <a:prstGeom prst="rect">
            <a:avLst/>
          </a:prstGeom>
        </p:spPr>
      </p:pic>
      <p:sp>
        <p:nvSpPr>
          <p:cNvPr id="7" name="Text Placeholder 12">
            <a:extLst>
              <a:ext uri="{FF2B5EF4-FFF2-40B4-BE49-F238E27FC236}">
                <a16:creationId xmlns:a16="http://schemas.microsoft.com/office/drawing/2014/main" id="{A2F6E82C-8D28-DE44-8DAD-78DCA96C608D}"/>
              </a:ext>
            </a:extLst>
          </p:cNvPr>
          <p:cNvSpPr>
            <a:spLocks noGrp="1"/>
          </p:cNvSpPr>
          <p:nvPr>
            <p:ph type="body" sz="quarter" idx="11" hasCustomPrompt="1"/>
          </p:nvPr>
        </p:nvSpPr>
        <p:spPr>
          <a:xfrm>
            <a:off x="1358380" y="5086352"/>
            <a:ext cx="6731000" cy="246221"/>
          </a:xfrm>
          <a:prstGeom prst="rect">
            <a:avLst/>
          </a:prstGeom>
        </p:spPr>
        <p:txBody>
          <a:bodyPr lIns="0" tIns="0" rIns="0" bIns="0">
            <a:spAutoFit/>
          </a:bodyPr>
          <a:lstStyle>
            <a:lvl1pPr marL="0" indent="0">
              <a:buNone/>
              <a:defRPr sz="1600" b="0" baseline="0">
                <a:solidFill>
                  <a:schemeClr val="bg1"/>
                </a:solidFill>
                <a:latin typeface="Arial" panose="020B0604020202020204" pitchFamily="34" charset="0"/>
              </a:defRPr>
            </a:lvl1pPr>
            <a:lvl2pPr marL="544237" indent="0">
              <a:buNone/>
              <a:defRPr sz="833"/>
            </a:lvl2pPr>
            <a:lvl3pPr marL="1088474" indent="0">
              <a:buNone/>
              <a:defRPr sz="833"/>
            </a:lvl3pPr>
            <a:lvl4pPr marL="1632711" indent="0">
              <a:buNone/>
              <a:defRPr sz="833"/>
            </a:lvl4pPr>
            <a:lvl5pPr marL="2176948" indent="0">
              <a:buNone/>
              <a:defRPr sz="833"/>
            </a:lvl5pPr>
          </a:lstStyle>
          <a:p>
            <a:pPr lvl="0"/>
            <a:r>
              <a:rPr lang="en-US" dirty="0"/>
              <a:t>FIRST LAST NAME, JOB TITLE AND COMPANY</a:t>
            </a:r>
          </a:p>
        </p:txBody>
      </p:sp>
      <p:sp>
        <p:nvSpPr>
          <p:cNvPr id="9" name="Text Placeholder 5">
            <a:extLst>
              <a:ext uri="{FF2B5EF4-FFF2-40B4-BE49-F238E27FC236}">
                <a16:creationId xmlns:a16="http://schemas.microsoft.com/office/drawing/2014/main" id="{D20CDF76-92D1-FD49-A6DC-364B10DBF096}"/>
              </a:ext>
            </a:extLst>
          </p:cNvPr>
          <p:cNvSpPr>
            <a:spLocks noGrp="1"/>
          </p:cNvSpPr>
          <p:nvPr>
            <p:ph type="body" sz="quarter" idx="12" hasCustomPrompt="1"/>
          </p:nvPr>
        </p:nvSpPr>
        <p:spPr>
          <a:xfrm>
            <a:off x="1358637" y="1958773"/>
            <a:ext cx="6822196" cy="3247211"/>
          </a:xfrm>
          <a:prstGeom prst="rect">
            <a:avLst/>
          </a:prstGeom>
        </p:spPr>
        <p:txBody>
          <a:bodyPr lIns="0"/>
          <a:lstStyle>
            <a:lvl1pPr marL="0" indent="0">
              <a:buNone/>
              <a:defRPr sz="4800" b="1" i="0">
                <a:solidFill>
                  <a:schemeClr val="bg1"/>
                </a:solidFill>
                <a:latin typeface="Arial" panose="020B0604020202020204" pitchFamily="34" charset="0"/>
              </a:defRPr>
            </a:lvl1pPr>
          </a:lstStyle>
          <a:p>
            <a:pPr lvl="0"/>
            <a:r>
              <a:rPr lang="en-US" dirty="0"/>
              <a:t>Quote an employee, core company value, or a stat from a customer goes here</a:t>
            </a:r>
          </a:p>
        </p:txBody>
      </p:sp>
      <p:pic>
        <p:nvPicPr>
          <p:cNvPr id="11" name="Picture 10">
            <a:extLst>
              <a:ext uri="{FF2B5EF4-FFF2-40B4-BE49-F238E27FC236}">
                <a16:creationId xmlns:a16="http://schemas.microsoft.com/office/drawing/2014/main" id="{991E4991-2685-874F-A466-4C7001A281DA}"/>
              </a:ext>
            </a:extLst>
          </p:cNvPr>
          <p:cNvPicPr>
            <a:picLocks noChangeAspect="1"/>
          </p:cNvPicPr>
          <p:nvPr userDrawn="1"/>
        </p:nvPicPr>
        <p:blipFill rotWithShape="1">
          <a:blip r:embed="rId3"/>
          <a:srcRect r="66404"/>
          <a:stretch/>
        </p:blipFill>
        <p:spPr>
          <a:xfrm>
            <a:off x="8055130" y="124441"/>
            <a:ext cx="4145279" cy="6598885"/>
          </a:xfrm>
          <a:prstGeom prst="rect">
            <a:avLst/>
          </a:prstGeom>
        </p:spPr>
      </p:pic>
    </p:spTree>
    <p:extLst>
      <p:ext uri="{BB962C8B-B14F-4D97-AF65-F5344CB8AC3E}">
        <p14:creationId xmlns:p14="http://schemas.microsoft.com/office/powerpoint/2010/main" val="5826356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1_Quote - Oran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64C5BF-C5D8-EC45-A035-0C72E329A00D}"/>
              </a:ext>
            </a:extLst>
          </p:cNvPr>
          <p:cNvSpPr/>
          <p:nvPr userDrawn="1"/>
        </p:nvSpPr>
        <p:spPr>
          <a:xfrm rot="16200000">
            <a:off x="2666999" y="-2667000"/>
            <a:ext cx="6858000" cy="12192000"/>
          </a:xfrm>
          <a:prstGeom prst="rect">
            <a:avLst/>
          </a:prstGeom>
          <a:gradFill>
            <a:gsLst>
              <a:gs pos="0">
                <a:schemeClr val="accent1"/>
              </a:gs>
              <a:gs pos="33000">
                <a:srgbClr val="1C3E73"/>
              </a:gs>
              <a:gs pos="100000">
                <a:schemeClr val="accent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dirty="0">
              <a:solidFill>
                <a:schemeClr val="bg1"/>
              </a:solidFill>
              <a:latin typeface="Arial" panose="020B0604020202020204" pitchFamily="34" charset="0"/>
            </a:endParaRPr>
          </a:p>
        </p:txBody>
      </p:sp>
      <p:pic>
        <p:nvPicPr>
          <p:cNvPr id="8" name="Picture 7">
            <a:extLst>
              <a:ext uri="{FF2B5EF4-FFF2-40B4-BE49-F238E27FC236}">
                <a16:creationId xmlns:a16="http://schemas.microsoft.com/office/drawing/2014/main" id="{EC55FC28-0C28-B848-A607-C0A44F8CE9C1}"/>
              </a:ext>
            </a:extLst>
          </p:cNvPr>
          <p:cNvPicPr>
            <a:picLocks noChangeAspect="1"/>
          </p:cNvPicPr>
          <p:nvPr/>
        </p:nvPicPr>
        <p:blipFill>
          <a:blip r:embed="rId2" cstate="email">
            <a:alphaModFix amt="25000"/>
            <a:extLst>
              <a:ext uri="{28A0092B-C50C-407E-A947-70E740481C1C}">
                <a14:useLocalDpi xmlns:a14="http://schemas.microsoft.com/office/drawing/2010/main"/>
              </a:ext>
            </a:extLst>
          </a:blip>
          <a:stretch>
            <a:fillRect/>
          </a:stretch>
        </p:blipFill>
        <p:spPr>
          <a:xfrm>
            <a:off x="831836" y="1470448"/>
            <a:ext cx="1053089" cy="717134"/>
          </a:xfrm>
          <a:prstGeom prst="rect">
            <a:avLst/>
          </a:prstGeom>
        </p:spPr>
      </p:pic>
      <p:sp>
        <p:nvSpPr>
          <p:cNvPr id="7" name="Text Placeholder 12">
            <a:extLst>
              <a:ext uri="{FF2B5EF4-FFF2-40B4-BE49-F238E27FC236}">
                <a16:creationId xmlns:a16="http://schemas.microsoft.com/office/drawing/2014/main" id="{A2F6E82C-8D28-DE44-8DAD-78DCA96C608D}"/>
              </a:ext>
            </a:extLst>
          </p:cNvPr>
          <p:cNvSpPr>
            <a:spLocks noGrp="1"/>
          </p:cNvSpPr>
          <p:nvPr>
            <p:ph type="body" sz="quarter" idx="11" hasCustomPrompt="1"/>
          </p:nvPr>
        </p:nvSpPr>
        <p:spPr>
          <a:xfrm>
            <a:off x="1358380" y="4483712"/>
            <a:ext cx="6731000" cy="246221"/>
          </a:xfrm>
          <a:prstGeom prst="rect">
            <a:avLst/>
          </a:prstGeom>
        </p:spPr>
        <p:txBody>
          <a:bodyPr lIns="0" tIns="0" rIns="0" bIns="0">
            <a:spAutoFit/>
          </a:bodyPr>
          <a:lstStyle>
            <a:lvl1pPr marL="0" indent="0">
              <a:buNone/>
              <a:defRPr sz="1600" b="0" baseline="0">
                <a:solidFill>
                  <a:schemeClr val="bg1"/>
                </a:solidFill>
                <a:latin typeface="Arial" panose="020B0604020202020204" pitchFamily="34" charset="0"/>
              </a:defRPr>
            </a:lvl1pPr>
            <a:lvl2pPr marL="544237" indent="0">
              <a:buNone/>
              <a:defRPr sz="833"/>
            </a:lvl2pPr>
            <a:lvl3pPr marL="1088474" indent="0">
              <a:buNone/>
              <a:defRPr sz="833"/>
            </a:lvl3pPr>
            <a:lvl4pPr marL="1632711" indent="0">
              <a:buNone/>
              <a:defRPr sz="833"/>
            </a:lvl4pPr>
            <a:lvl5pPr marL="2176948" indent="0">
              <a:buNone/>
              <a:defRPr sz="833"/>
            </a:lvl5pPr>
          </a:lstStyle>
          <a:p>
            <a:pPr lvl="0"/>
            <a:r>
              <a:rPr lang="en-US" dirty="0"/>
              <a:t>FIRST LAST NAME, JOB TITLE AND COMPANY</a:t>
            </a:r>
          </a:p>
        </p:txBody>
      </p:sp>
      <p:sp>
        <p:nvSpPr>
          <p:cNvPr id="9" name="Text Placeholder 5">
            <a:extLst>
              <a:ext uri="{FF2B5EF4-FFF2-40B4-BE49-F238E27FC236}">
                <a16:creationId xmlns:a16="http://schemas.microsoft.com/office/drawing/2014/main" id="{D20CDF76-92D1-FD49-A6DC-364B10DBF096}"/>
              </a:ext>
            </a:extLst>
          </p:cNvPr>
          <p:cNvSpPr>
            <a:spLocks noGrp="1"/>
          </p:cNvSpPr>
          <p:nvPr>
            <p:ph type="body" sz="quarter" idx="12" hasCustomPrompt="1"/>
          </p:nvPr>
        </p:nvSpPr>
        <p:spPr>
          <a:xfrm>
            <a:off x="1358636" y="1958773"/>
            <a:ext cx="8187699" cy="2454731"/>
          </a:xfrm>
          <a:prstGeom prst="rect">
            <a:avLst/>
          </a:prstGeom>
        </p:spPr>
        <p:txBody>
          <a:bodyPr lIns="0"/>
          <a:lstStyle>
            <a:lvl1pPr marL="0" indent="0">
              <a:buNone/>
              <a:defRPr sz="4800" b="1" i="0">
                <a:solidFill>
                  <a:schemeClr val="bg1"/>
                </a:solidFill>
                <a:latin typeface="Arial" panose="020B0604020202020204" pitchFamily="34" charset="0"/>
              </a:defRPr>
            </a:lvl1pPr>
          </a:lstStyle>
          <a:p>
            <a:pPr lvl="0"/>
            <a:r>
              <a:rPr lang="en-US" dirty="0"/>
              <a:t>Quote an employee, core company value, or a stat from a customer goes here</a:t>
            </a:r>
          </a:p>
        </p:txBody>
      </p:sp>
      <p:pic>
        <p:nvPicPr>
          <p:cNvPr id="10" name="Picture 9">
            <a:extLst>
              <a:ext uri="{FF2B5EF4-FFF2-40B4-BE49-F238E27FC236}">
                <a16:creationId xmlns:a16="http://schemas.microsoft.com/office/drawing/2014/main" id="{AE2246DD-515A-8948-BD5A-F026DCB63C7C}"/>
              </a:ext>
            </a:extLst>
          </p:cNvPr>
          <p:cNvPicPr>
            <a:picLocks noChangeAspect="1"/>
          </p:cNvPicPr>
          <p:nvPr userDrawn="1"/>
        </p:nvPicPr>
        <p:blipFill rotWithShape="1">
          <a:blip r:embed="rId3"/>
          <a:srcRect r="74188" b="36460"/>
          <a:stretch/>
        </p:blipFill>
        <p:spPr>
          <a:xfrm>
            <a:off x="10079867" y="70197"/>
            <a:ext cx="2112133" cy="6781836"/>
          </a:xfrm>
          <a:prstGeom prst="rect">
            <a:avLst/>
          </a:prstGeom>
        </p:spPr>
      </p:pic>
    </p:spTree>
    <p:extLst>
      <p:ext uri="{BB962C8B-B14F-4D97-AF65-F5344CB8AC3E}">
        <p14:creationId xmlns:p14="http://schemas.microsoft.com/office/powerpoint/2010/main" val="42373427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hoto Slide Full Blee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4A017DD-F05A-42DF-823E-5D620A1BBE2D}"/>
              </a:ext>
            </a:extLst>
          </p:cNvPr>
          <p:cNvSpPr>
            <a:spLocks noGrp="1"/>
          </p:cNvSpPr>
          <p:nvPr>
            <p:ph type="pic" sz="quarter" idx="11" hasCustomPrompt="1"/>
          </p:nvPr>
        </p:nvSpPr>
        <p:spPr>
          <a:xfrm>
            <a:off x="0" y="0"/>
            <a:ext cx="12192000" cy="6858000"/>
          </a:xfrm>
          <a:prstGeom prst="rect">
            <a:avLst/>
          </a:prstGeom>
          <a:blipFill dpi="0" rotWithShape="1">
            <a:blip r:embed="rId2" cstate="screen">
              <a:extLst>
                <a:ext uri="{28A0092B-C50C-407E-A947-70E740481C1C}">
                  <a14:useLocalDpi xmlns:a14="http://schemas.microsoft.com/office/drawing/2010/main"/>
                </a:ext>
              </a:extLst>
            </a:blip>
            <a:srcRect/>
            <a:stretch>
              <a:fillRect/>
            </a:stretch>
          </a:blipFill>
        </p:spPr>
        <p:txBody>
          <a:bodyPr tIns="640080"/>
          <a:lstStyle>
            <a:lvl1pPr marL="0" indent="0" algn="ctr">
              <a:buNone/>
              <a:defRPr>
                <a:solidFill>
                  <a:schemeClr val="bg1"/>
                </a:solidFill>
                <a:latin typeface="Arial" panose="020B0604020202020204" pitchFamily="34" charset="0"/>
              </a:defRPr>
            </a:lvl1pPr>
          </a:lstStyle>
          <a:p>
            <a:r>
              <a:rPr lang="en-US" dirty="0"/>
              <a:t>Click central icon to replace photo</a:t>
            </a:r>
          </a:p>
        </p:txBody>
      </p:sp>
    </p:spTree>
    <p:extLst>
      <p:ext uri="{BB962C8B-B14F-4D97-AF65-F5344CB8AC3E}">
        <p14:creationId xmlns:p14="http://schemas.microsoft.com/office/powerpoint/2010/main" val="9738937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1_PhotoSlide Dark with Title">
    <p:bg>
      <p:bgPr>
        <a:gradFill flip="none" rotWithShape="1">
          <a:gsLst>
            <a:gs pos="0">
              <a:srgbClr val="000000"/>
            </a:gs>
            <a:gs pos="100000">
              <a:schemeClr val="accent5">
                <a:lumMod val="50000"/>
              </a:schemeClr>
            </a:gs>
          </a:gsLst>
          <a:lin ang="0" scaled="0"/>
          <a:tileRect/>
        </a:gra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21297BC-31C8-46A2-9E8D-F8F6F0E043CF}"/>
              </a:ext>
            </a:extLst>
          </p:cNvPr>
          <p:cNvSpPr>
            <a:spLocks noGrp="1"/>
          </p:cNvSpPr>
          <p:nvPr>
            <p:ph type="pic" sz="quarter" idx="11" hasCustomPrompt="1"/>
          </p:nvPr>
        </p:nvSpPr>
        <p:spPr>
          <a:xfrm>
            <a:off x="0" y="0"/>
            <a:ext cx="12192000" cy="6858000"/>
          </a:xfrm>
          <a:prstGeom prst="rect">
            <a:avLst/>
          </a:prstGeom>
          <a:blipFill dpi="0" rotWithShape="1">
            <a:blip r:embed="rId2">
              <a:extLst>
                <a:ext uri="{837473B0-CC2E-450A-ABE3-18F120FF3D39}">
                  <a1611:picAttrSrcUrl xmlns:a1611="http://schemas.microsoft.com/office/drawing/2016/11/main" r:id="rId3"/>
                </a:ext>
              </a:extLst>
            </a:blip>
            <a:srcRect/>
            <a:stretch>
              <a:fillRect t="-9259" b="-9259"/>
            </a:stretch>
          </a:blipFill>
        </p:spPr>
        <p:txBody>
          <a:bodyPr tIns="640080"/>
          <a:lstStyle>
            <a:lvl1pPr marL="0" indent="0" algn="ctr">
              <a:buNone/>
              <a:defRPr>
                <a:solidFill>
                  <a:schemeClr val="bg1"/>
                </a:solidFill>
                <a:latin typeface="Arial" panose="020B0604020202020204" pitchFamily="34" charset="0"/>
              </a:defRPr>
            </a:lvl1pPr>
          </a:lstStyle>
          <a:p>
            <a:r>
              <a:rPr lang="en-US" dirty="0"/>
              <a:t>Click central icon to replace photo</a:t>
            </a:r>
          </a:p>
        </p:txBody>
      </p:sp>
      <p:sp>
        <p:nvSpPr>
          <p:cNvPr id="6" name="Title 1">
            <a:extLst>
              <a:ext uri="{FF2B5EF4-FFF2-40B4-BE49-F238E27FC236}">
                <a16:creationId xmlns:a16="http://schemas.microsoft.com/office/drawing/2014/main" id="{2D48A7D6-F379-0C43-9D40-5F7C4509E32D}"/>
              </a:ext>
            </a:extLst>
          </p:cNvPr>
          <p:cNvSpPr>
            <a:spLocks noGrp="1"/>
          </p:cNvSpPr>
          <p:nvPr>
            <p:ph type="title" hasCustomPrompt="1"/>
          </p:nvPr>
        </p:nvSpPr>
        <p:spPr>
          <a:xfrm>
            <a:off x="0" y="1600200"/>
            <a:ext cx="12191999" cy="1600200"/>
          </a:xfrm>
          <a:solidFill>
            <a:srgbClr val="000000">
              <a:alpha val="69000"/>
            </a:srgbClr>
          </a:solidFill>
        </p:spPr>
        <p:txBody>
          <a:bodyPr lIns="274320" rIns="274320" anchor="ctr">
            <a:noAutofit/>
          </a:bodyPr>
          <a:lstStyle>
            <a:lvl1pPr algn="ctr">
              <a:lnSpc>
                <a:spcPct val="100000"/>
              </a:lnSpc>
              <a:spcAft>
                <a:spcPts val="800"/>
              </a:spcAft>
              <a:defRPr sz="4000" b="1" i="0">
                <a:solidFill>
                  <a:schemeClr val="bg1"/>
                </a:solidFill>
                <a:latin typeface="Arial" panose="020B0604020202020204" pitchFamily="34" charset="0"/>
              </a:defRPr>
            </a:lvl1pPr>
          </a:lstStyle>
          <a:p>
            <a:r>
              <a:rPr lang="en-US" dirty="0"/>
              <a:t>Click to edit title</a:t>
            </a:r>
          </a:p>
        </p:txBody>
      </p:sp>
    </p:spTree>
    <p:extLst>
      <p:ext uri="{BB962C8B-B14F-4D97-AF65-F5344CB8AC3E}">
        <p14:creationId xmlns:p14="http://schemas.microsoft.com/office/powerpoint/2010/main" val="17313145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PhotoSlide Dark Side Title">
    <p:bg>
      <p:bgPr>
        <a:gradFill flip="none" rotWithShape="1">
          <a:gsLst>
            <a:gs pos="0">
              <a:srgbClr val="000000"/>
            </a:gs>
            <a:gs pos="100000">
              <a:schemeClr val="accent5">
                <a:lumMod val="50000"/>
              </a:schemeClr>
            </a:gs>
          </a:gsLst>
          <a:lin ang="0" scaled="0"/>
          <a:tileRect/>
        </a:gradFill>
        <a:effectLst/>
      </p:bgPr>
    </p:bg>
    <p:spTree>
      <p:nvGrpSpPr>
        <p:cNvPr id="1" name=""/>
        <p:cNvGrpSpPr/>
        <p:nvPr/>
      </p:nvGrpSpPr>
      <p:grpSpPr>
        <a:xfrm>
          <a:off x="0" y="0"/>
          <a:ext cx="0" cy="0"/>
          <a:chOff x="0" y="0"/>
          <a:chExt cx="0" cy="0"/>
        </a:xfrm>
      </p:grpSpPr>
      <p:sp>
        <p:nvSpPr>
          <p:cNvPr id="7" name="Picture Placeholder 2">
            <a:extLst>
              <a:ext uri="{FF2B5EF4-FFF2-40B4-BE49-F238E27FC236}">
                <a16:creationId xmlns:a16="http://schemas.microsoft.com/office/drawing/2014/main" id="{E3A294E3-FCB3-44BF-8857-F2E4CE0018B6}"/>
              </a:ext>
            </a:extLst>
          </p:cNvPr>
          <p:cNvSpPr>
            <a:spLocks noGrp="1"/>
          </p:cNvSpPr>
          <p:nvPr>
            <p:ph type="pic" sz="quarter" idx="11" hasCustomPrompt="1"/>
          </p:nvPr>
        </p:nvSpPr>
        <p:spPr>
          <a:xfrm>
            <a:off x="0" y="0"/>
            <a:ext cx="12192000" cy="6858000"/>
          </a:xfrm>
          <a:prstGeom prst="rect">
            <a:avLst/>
          </a:prstGeom>
          <a:blipFill dpi="0" rotWithShape="1">
            <a:blip r:embed="rId2">
              <a:alphaModFix amt="50000"/>
              <a:extLst>
                <a:ext uri="{837473B0-CC2E-450A-ABE3-18F120FF3D39}">
                  <a1611:picAttrSrcUrl xmlns:a1611="http://schemas.microsoft.com/office/drawing/2016/11/main" r:id="rId3"/>
                </a:ext>
              </a:extLst>
            </a:blip>
            <a:srcRect/>
            <a:stretch>
              <a:fillRect b="-18518"/>
            </a:stretch>
          </a:blipFill>
        </p:spPr>
        <p:txBody>
          <a:bodyPr tIns="640080"/>
          <a:lstStyle>
            <a:lvl1pPr marL="0" indent="0" algn="ctr">
              <a:buNone/>
              <a:defRPr>
                <a:solidFill>
                  <a:schemeClr val="bg1"/>
                </a:solidFill>
                <a:latin typeface="Arial" panose="020B0604020202020204" pitchFamily="34" charset="0"/>
              </a:defRPr>
            </a:lvl1pPr>
          </a:lstStyle>
          <a:p>
            <a:r>
              <a:rPr lang="en-US" dirty="0"/>
              <a:t>Click central icon to replace photo</a:t>
            </a:r>
          </a:p>
        </p:txBody>
      </p:sp>
      <p:sp>
        <p:nvSpPr>
          <p:cNvPr id="3" name="Title 1">
            <a:extLst>
              <a:ext uri="{FF2B5EF4-FFF2-40B4-BE49-F238E27FC236}">
                <a16:creationId xmlns:a16="http://schemas.microsoft.com/office/drawing/2014/main" id="{83C7011D-0579-E14F-AAD2-7ECB981302A7}"/>
              </a:ext>
            </a:extLst>
          </p:cNvPr>
          <p:cNvSpPr>
            <a:spLocks noGrp="1"/>
          </p:cNvSpPr>
          <p:nvPr>
            <p:ph type="title" hasCustomPrompt="1"/>
          </p:nvPr>
        </p:nvSpPr>
        <p:spPr>
          <a:xfrm>
            <a:off x="0" y="3028892"/>
            <a:ext cx="4914900" cy="800219"/>
          </a:xfrm>
          <a:solidFill>
            <a:schemeClr val="bg1">
              <a:alpha val="70000"/>
            </a:schemeClr>
          </a:solidFill>
        </p:spPr>
        <p:txBody>
          <a:bodyPr lIns="640080" tIns="91440" rIns="91440" bIns="91440" anchor="ctr"/>
          <a:lstStyle>
            <a:lvl1pPr>
              <a:lnSpc>
                <a:spcPct val="100000"/>
              </a:lnSpc>
              <a:spcAft>
                <a:spcPts val="800"/>
              </a:spcAft>
              <a:defRPr sz="4000" b="1" i="0" baseline="0">
                <a:solidFill>
                  <a:schemeClr val="tx1"/>
                </a:solidFill>
                <a:latin typeface="Arial" panose="020B0604020202020204" pitchFamily="34" charset="0"/>
              </a:defRPr>
            </a:lvl1pPr>
          </a:lstStyle>
          <a:p>
            <a:r>
              <a:rPr lang="en-US" dirty="0"/>
              <a:t>Add Title Here</a:t>
            </a:r>
          </a:p>
        </p:txBody>
      </p:sp>
    </p:spTree>
    <p:extLst>
      <p:ext uri="{BB962C8B-B14F-4D97-AF65-F5344CB8AC3E}">
        <p14:creationId xmlns:p14="http://schemas.microsoft.com/office/powerpoint/2010/main" val="30770567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8190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Logo Slide">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3F40DFC-CA91-4042-83B3-FA750F05C9A5}"/>
              </a:ext>
            </a:extLst>
          </p:cNvPr>
          <p:cNvPicPr>
            <a:picLocks noChangeAspect="1"/>
          </p:cNvPicPr>
          <p:nvPr/>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3124200" y="2814827"/>
            <a:ext cx="5943600" cy="1228347"/>
          </a:xfrm>
          <a:prstGeom prst="rect">
            <a:avLst/>
          </a:prstGeom>
        </p:spPr>
      </p:pic>
      <p:sp>
        <p:nvSpPr>
          <p:cNvPr id="3" name="Rectangle 2">
            <a:extLst>
              <a:ext uri="{FF2B5EF4-FFF2-40B4-BE49-F238E27FC236}">
                <a16:creationId xmlns:a16="http://schemas.microsoft.com/office/drawing/2014/main" id="{AF85DE17-4D4B-466B-8BD2-AF9381A683D4}"/>
              </a:ext>
            </a:extLst>
          </p:cNvPr>
          <p:cNvSpPr/>
          <p:nvPr/>
        </p:nvSpPr>
        <p:spPr>
          <a:xfrm>
            <a:off x="609600" y="6362700"/>
            <a:ext cx="10972800" cy="153888"/>
          </a:xfrm>
          <a:prstGeom prst="rect">
            <a:avLst/>
          </a:prstGeom>
        </p:spPr>
        <p:txBody>
          <a:bodyPr wrap="square" lIns="0" tIns="0" rIns="0" bIns="0">
            <a:spAutoFit/>
          </a:bodyPr>
          <a:lstStyle/>
          <a:p>
            <a:pPr algn="ctr"/>
            <a:r>
              <a:rPr lang="en-US" sz="1000" i="0" baseline="0" dirty="0">
                <a:solidFill>
                  <a:schemeClr val="tx2"/>
                </a:solidFill>
                <a:latin typeface="+mn-lt"/>
              </a:rPr>
              <a:t>© 2003-2021 Tableau Software, LLC, a Salesforce Company. All Rights Reserved</a:t>
            </a:r>
          </a:p>
        </p:txBody>
      </p:sp>
    </p:spTree>
    <p:extLst>
      <p:ext uri="{BB962C8B-B14F-4D97-AF65-F5344CB8AC3E}">
        <p14:creationId xmlns:p14="http://schemas.microsoft.com/office/powerpoint/2010/main" val="22010246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 White - Bars">
    <p:bg>
      <p:bgPr>
        <a:gradFill>
          <a:gsLst>
            <a:gs pos="0">
              <a:srgbClr val="F0F6F8"/>
            </a:gs>
            <a:gs pos="100000">
              <a:srgbClr val="DCEBEF"/>
            </a:gs>
          </a:gsLst>
          <a:lin ang="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67A1DE7-1B60-A442-A357-196FCC60FF89}"/>
              </a:ext>
            </a:extLst>
          </p:cNvPr>
          <p:cNvPicPr>
            <a:picLocks noChangeAspect="1"/>
          </p:cNvPicPr>
          <p:nvPr userDrawn="1"/>
        </p:nvPicPr>
        <p:blipFill>
          <a:blip r:embed="rId2"/>
          <a:stretch>
            <a:fillRect/>
          </a:stretch>
        </p:blipFill>
        <p:spPr>
          <a:xfrm>
            <a:off x="618010" y="548530"/>
            <a:ext cx="2794890" cy="296893"/>
          </a:xfrm>
          <a:prstGeom prst="rect">
            <a:avLst/>
          </a:prstGeom>
        </p:spPr>
      </p:pic>
      <p:pic>
        <p:nvPicPr>
          <p:cNvPr id="7" name="Graphic 6">
            <a:extLst>
              <a:ext uri="{FF2B5EF4-FFF2-40B4-BE49-F238E27FC236}">
                <a16:creationId xmlns:a16="http://schemas.microsoft.com/office/drawing/2014/main" id="{541E955D-6D8F-FE4E-A7BE-4E32D5198E55}"/>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18010" y="6407393"/>
            <a:ext cx="1275184" cy="263539"/>
          </a:xfrm>
          <a:prstGeom prst="rect">
            <a:avLst/>
          </a:prstGeom>
        </p:spPr>
      </p:pic>
      <p:sp>
        <p:nvSpPr>
          <p:cNvPr id="12" name="Title 1">
            <a:extLst>
              <a:ext uri="{FF2B5EF4-FFF2-40B4-BE49-F238E27FC236}">
                <a16:creationId xmlns:a16="http://schemas.microsoft.com/office/drawing/2014/main" id="{811005DB-1B28-114A-A3B9-60BF974BFD5D}"/>
              </a:ext>
            </a:extLst>
          </p:cNvPr>
          <p:cNvSpPr>
            <a:spLocks noGrp="1"/>
          </p:cNvSpPr>
          <p:nvPr>
            <p:ph type="title"/>
          </p:nvPr>
        </p:nvSpPr>
        <p:spPr>
          <a:xfrm>
            <a:off x="618011" y="2209623"/>
            <a:ext cx="10964388" cy="500586"/>
          </a:xfrm>
        </p:spPr>
        <p:txBody>
          <a:bodyPr lIns="0" tIns="0" rIns="0" bIns="0"/>
          <a:lstStyle>
            <a:lvl1pPr>
              <a:defRPr sz="4000" b="1" i="0">
                <a:solidFill>
                  <a:schemeClr val="accent1"/>
                </a:solidFill>
                <a:latin typeface="+mj-lt"/>
              </a:defRPr>
            </a:lvl1pPr>
          </a:lstStyle>
          <a:p>
            <a:r>
              <a:rPr lang="en-US"/>
              <a:t>Click to edit Master title style</a:t>
            </a:r>
            <a:endParaRPr lang="en-US" dirty="0"/>
          </a:p>
        </p:txBody>
      </p:sp>
      <p:sp>
        <p:nvSpPr>
          <p:cNvPr id="13" name="Text Placeholder 7">
            <a:extLst>
              <a:ext uri="{FF2B5EF4-FFF2-40B4-BE49-F238E27FC236}">
                <a16:creationId xmlns:a16="http://schemas.microsoft.com/office/drawing/2014/main" id="{014BF0FA-E0A3-3641-95DB-07363BE241D7}"/>
              </a:ext>
            </a:extLst>
          </p:cNvPr>
          <p:cNvSpPr>
            <a:spLocks noGrp="1"/>
          </p:cNvSpPr>
          <p:nvPr>
            <p:ph type="body" sz="quarter" idx="10" hasCustomPrompt="1"/>
          </p:nvPr>
        </p:nvSpPr>
        <p:spPr>
          <a:xfrm>
            <a:off x="618010" y="2784993"/>
            <a:ext cx="10964389" cy="377954"/>
          </a:xfrm>
          <a:prstGeom prst="rect">
            <a:avLst/>
          </a:prstGeom>
        </p:spPr>
        <p:txBody>
          <a:bodyPr lIns="0" tIns="0" rIns="0" bIns="0"/>
          <a:lstStyle>
            <a:lvl1pPr marL="0" indent="0">
              <a:buNone/>
              <a:defRPr sz="2800" b="0" i="0" spc="0" baseline="0">
                <a:solidFill>
                  <a:schemeClr val="tx1"/>
                </a:solidFill>
                <a:latin typeface="+mj-lt"/>
              </a:defRPr>
            </a:lvl1pPr>
            <a:lvl2pPr marL="543697" indent="0">
              <a:buNone/>
              <a:defRPr sz="1500"/>
            </a:lvl2pPr>
            <a:lvl3pPr marL="1088716" indent="0">
              <a:buNone/>
              <a:defRPr sz="1333"/>
            </a:lvl3pPr>
            <a:lvl4pPr marL="1632414" indent="0">
              <a:buNone/>
              <a:defRPr sz="1167"/>
            </a:lvl4pPr>
            <a:lvl5pPr marL="2177434" indent="0">
              <a:buNone/>
              <a:defRPr sz="1167"/>
            </a:lvl5pPr>
          </a:lstStyle>
          <a:p>
            <a:r>
              <a:rPr lang="en-US" sz="2800" spc="0" dirty="0"/>
              <a:t>Subtitle</a:t>
            </a:r>
          </a:p>
        </p:txBody>
      </p:sp>
      <p:sp>
        <p:nvSpPr>
          <p:cNvPr id="15" name="Text Placeholder 9">
            <a:extLst>
              <a:ext uri="{FF2B5EF4-FFF2-40B4-BE49-F238E27FC236}">
                <a16:creationId xmlns:a16="http://schemas.microsoft.com/office/drawing/2014/main" id="{2AFAECFF-5EDE-EF41-BDAA-A96E92ED12A8}"/>
              </a:ext>
            </a:extLst>
          </p:cNvPr>
          <p:cNvSpPr>
            <a:spLocks noGrp="1"/>
          </p:cNvSpPr>
          <p:nvPr>
            <p:ph type="body" sz="quarter" idx="11" hasCustomPrompt="1"/>
          </p:nvPr>
        </p:nvSpPr>
        <p:spPr>
          <a:xfrm>
            <a:off x="618011" y="3886200"/>
            <a:ext cx="6322365" cy="1719451"/>
          </a:xfrm>
          <a:prstGeom prst="rect">
            <a:avLst/>
          </a:prstGeom>
        </p:spPr>
        <p:txBody>
          <a:bodyPr lIns="0" tIns="0" rIns="0" bIns="0"/>
          <a:lstStyle>
            <a:lvl1pPr marL="0" marR="0" indent="0" algn="l" defTabSz="1087394" rtl="0" eaLnBrk="1" fontAlgn="base" latinLnBrk="0" hangingPunct="1">
              <a:lnSpc>
                <a:spcPct val="100000"/>
              </a:lnSpc>
              <a:spcBef>
                <a:spcPct val="20000"/>
              </a:spcBef>
              <a:spcAft>
                <a:spcPct val="0"/>
              </a:spcAft>
              <a:buClrTx/>
              <a:buSzTx/>
              <a:buFont typeface="Arial" charset="0"/>
              <a:buNone/>
              <a:tabLst/>
              <a:defRPr sz="2000" b="0">
                <a:solidFill>
                  <a:schemeClr val="tx1"/>
                </a:solidFill>
                <a:latin typeface="+mn-lt"/>
              </a:defRPr>
            </a:lvl1pPr>
            <a:lvl2pPr marL="543697" indent="0">
              <a:buNone/>
              <a:defRPr sz="2000">
                <a:latin typeface="+mj-lt"/>
              </a:defRPr>
            </a:lvl2pPr>
            <a:lvl3pPr marL="1088716" indent="0">
              <a:buNone/>
              <a:defRPr sz="2000">
                <a:latin typeface="+mj-lt"/>
              </a:defRPr>
            </a:lvl3pPr>
            <a:lvl4pPr marL="1632414" indent="0">
              <a:buNone/>
              <a:defRPr sz="2000">
                <a:latin typeface="+mj-lt"/>
              </a:defRPr>
            </a:lvl4pPr>
            <a:lvl5pPr marL="2177434" indent="0">
              <a:buNone/>
              <a:defRPr sz="2000">
                <a:latin typeface="+mj-lt"/>
              </a:defRPr>
            </a:lvl5pPr>
          </a:lstStyle>
          <a:p>
            <a:pPr lvl="0"/>
            <a:r>
              <a:rPr lang="en-US" dirty="0"/>
              <a:t>Speaker Name </a:t>
            </a:r>
          </a:p>
          <a:p>
            <a:pPr lvl="0"/>
            <a:r>
              <a:rPr lang="en-US" dirty="0"/>
              <a:t>Job Title</a:t>
            </a:r>
          </a:p>
        </p:txBody>
      </p:sp>
      <p:pic>
        <p:nvPicPr>
          <p:cNvPr id="10" name="Picture 9">
            <a:extLst>
              <a:ext uri="{FF2B5EF4-FFF2-40B4-BE49-F238E27FC236}">
                <a16:creationId xmlns:a16="http://schemas.microsoft.com/office/drawing/2014/main" id="{F3D292C9-87D1-3745-9880-31365261AD0E}"/>
              </a:ext>
            </a:extLst>
          </p:cNvPr>
          <p:cNvPicPr>
            <a:picLocks noChangeAspect="1"/>
          </p:cNvPicPr>
          <p:nvPr userDrawn="1"/>
        </p:nvPicPr>
        <p:blipFill rotWithShape="1">
          <a:blip r:embed="rId5"/>
          <a:srcRect r="74188" b="36460"/>
          <a:stretch/>
        </p:blipFill>
        <p:spPr>
          <a:xfrm>
            <a:off x="10079867" y="70197"/>
            <a:ext cx="2112133" cy="6781836"/>
          </a:xfrm>
          <a:prstGeom prst="rect">
            <a:avLst/>
          </a:prstGeom>
        </p:spPr>
      </p:pic>
    </p:spTree>
    <p:extLst>
      <p:ext uri="{BB962C8B-B14F-4D97-AF65-F5344CB8AC3E}">
        <p14:creationId xmlns:p14="http://schemas.microsoft.com/office/powerpoint/2010/main" val="2142812559"/>
      </p:ext>
    </p:extLst>
  </p:cSld>
  <p:clrMapOvr>
    <a:masterClrMapping/>
  </p:clrMapOvr>
  <p:extLst>
    <p:ext uri="{DCECCB84-F9BA-43D5-87BE-67443E8EF086}">
      <p15:sldGuideLst xmlns:p15="http://schemas.microsoft.com/office/powerpoint/2012/main">
        <p15:guide id="3" orient="horz" pos="1392" userDrawn="1">
          <p15:clr>
            <a:srgbClr val="FBAE40"/>
          </p15:clr>
        </p15:guide>
        <p15:guide id="4" orient="horz" pos="244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 Blue - Bars">
    <p:bg>
      <p:bgPr>
        <a:gradFill>
          <a:gsLst>
            <a:gs pos="0">
              <a:srgbClr val="F0F6F8"/>
            </a:gs>
            <a:gs pos="100000">
              <a:srgbClr val="DCEBEF"/>
            </a:gs>
          </a:gsLst>
          <a:lin ang="0" scaled="0"/>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22B290-45F2-654D-A1EA-4CEC0EA9DDB0}"/>
              </a:ext>
            </a:extLst>
          </p:cNvPr>
          <p:cNvSpPr/>
          <p:nvPr userDrawn="1"/>
        </p:nvSpPr>
        <p:spPr>
          <a:xfrm>
            <a:off x="0" y="0"/>
            <a:ext cx="12192000" cy="6858000"/>
          </a:xfrm>
          <a:prstGeom prst="rect">
            <a:avLst/>
          </a:prstGeom>
          <a:gradFill>
            <a:gsLst>
              <a:gs pos="0">
                <a:schemeClr val="accent1"/>
              </a:gs>
              <a:gs pos="24000">
                <a:srgbClr val="1D4177"/>
              </a:gs>
              <a:gs pos="80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3358FC0D-E1E2-F342-BB20-9D96F97599DF}"/>
              </a:ext>
            </a:extLst>
          </p:cNvPr>
          <p:cNvSpPr>
            <a:spLocks noGrp="1"/>
          </p:cNvSpPr>
          <p:nvPr>
            <p:ph type="title"/>
          </p:nvPr>
        </p:nvSpPr>
        <p:spPr>
          <a:xfrm>
            <a:off x="618011" y="2209623"/>
            <a:ext cx="10964389" cy="500586"/>
          </a:xfrm>
        </p:spPr>
        <p:txBody>
          <a:bodyPr lIns="0" tIns="0" rIns="0" bIns="0"/>
          <a:lstStyle>
            <a:lvl1pPr>
              <a:defRPr sz="4000" b="1" i="0">
                <a:solidFill>
                  <a:schemeClr val="bg1"/>
                </a:solidFill>
                <a:latin typeface="+mj-lt"/>
              </a:defRPr>
            </a:lvl1pPr>
          </a:lstStyle>
          <a:p>
            <a:r>
              <a:rPr lang="en-US" dirty="0"/>
              <a:t>Click to edit Master title style</a:t>
            </a:r>
          </a:p>
        </p:txBody>
      </p:sp>
      <p:sp>
        <p:nvSpPr>
          <p:cNvPr id="8" name="Text Placeholder 7">
            <a:extLst>
              <a:ext uri="{FF2B5EF4-FFF2-40B4-BE49-F238E27FC236}">
                <a16:creationId xmlns:a16="http://schemas.microsoft.com/office/drawing/2014/main" id="{AD3AC4B8-765D-0246-AD77-E6CD8AB8C26F}"/>
              </a:ext>
            </a:extLst>
          </p:cNvPr>
          <p:cNvSpPr>
            <a:spLocks noGrp="1"/>
          </p:cNvSpPr>
          <p:nvPr>
            <p:ph type="body" sz="quarter" idx="10" hasCustomPrompt="1"/>
          </p:nvPr>
        </p:nvSpPr>
        <p:spPr>
          <a:xfrm>
            <a:off x="618011" y="2784993"/>
            <a:ext cx="10964388" cy="377954"/>
          </a:xfrm>
          <a:prstGeom prst="rect">
            <a:avLst/>
          </a:prstGeom>
        </p:spPr>
        <p:txBody>
          <a:bodyPr lIns="0" tIns="0" rIns="0" bIns="0"/>
          <a:lstStyle>
            <a:lvl1pPr marL="0" indent="0">
              <a:buNone/>
              <a:defRPr sz="2800" b="0" i="0" spc="0" baseline="0">
                <a:solidFill>
                  <a:schemeClr val="bg1"/>
                </a:solidFill>
                <a:latin typeface="+mn-lt"/>
              </a:defRPr>
            </a:lvl1pPr>
            <a:lvl2pPr marL="543697" indent="0">
              <a:buNone/>
              <a:defRPr sz="1500"/>
            </a:lvl2pPr>
            <a:lvl3pPr marL="1088716" indent="0">
              <a:buNone/>
              <a:defRPr sz="1333"/>
            </a:lvl3pPr>
            <a:lvl4pPr marL="1632414" indent="0">
              <a:buNone/>
              <a:defRPr sz="1167"/>
            </a:lvl4pPr>
            <a:lvl5pPr marL="2177434" indent="0">
              <a:buNone/>
              <a:defRPr sz="1167"/>
            </a:lvl5pPr>
          </a:lstStyle>
          <a:p>
            <a:r>
              <a:rPr lang="en-US" sz="2800" spc="0" dirty="0"/>
              <a:t>Subtitle</a:t>
            </a:r>
          </a:p>
        </p:txBody>
      </p:sp>
      <p:sp>
        <p:nvSpPr>
          <p:cNvPr id="9" name="Text Placeholder 9">
            <a:extLst>
              <a:ext uri="{FF2B5EF4-FFF2-40B4-BE49-F238E27FC236}">
                <a16:creationId xmlns:a16="http://schemas.microsoft.com/office/drawing/2014/main" id="{106DC0C2-ED3E-3947-8CCE-B26CF429F2F2}"/>
              </a:ext>
            </a:extLst>
          </p:cNvPr>
          <p:cNvSpPr>
            <a:spLocks noGrp="1"/>
          </p:cNvSpPr>
          <p:nvPr>
            <p:ph type="body" sz="quarter" idx="11" hasCustomPrompt="1"/>
          </p:nvPr>
        </p:nvSpPr>
        <p:spPr>
          <a:xfrm>
            <a:off x="618011" y="3886200"/>
            <a:ext cx="6322365" cy="1719451"/>
          </a:xfrm>
          <a:prstGeom prst="rect">
            <a:avLst/>
          </a:prstGeom>
        </p:spPr>
        <p:txBody>
          <a:bodyPr lIns="0" tIns="0" rIns="0" bIns="0"/>
          <a:lstStyle>
            <a:lvl1pPr marL="0" marR="0" indent="0" algn="l" defTabSz="1087394" rtl="0" eaLnBrk="1" fontAlgn="base" latinLnBrk="0" hangingPunct="1">
              <a:lnSpc>
                <a:spcPct val="100000"/>
              </a:lnSpc>
              <a:spcBef>
                <a:spcPct val="20000"/>
              </a:spcBef>
              <a:spcAft>
                <a:spcPct val="0"/>
              </a:spcAft>
              <a:buClrTx/>
              <a:buSzTx/>
              <a:buFont typeface="Arial" charset="0"/>
              <a:buNone/>
              <a:tabLst/>
              <a:defRPr sz="2000">
                <a:solidFill>
                  <a:schemeClr val="bg1"/>
                </a:solidFill>
                <a:latin typeface="+mn-lt"/>
              </a:defRPr>
            </a:lvl1pPr>
            <a:lvl2pPr marL="543697" indent="0">
              <a:buNone/>
              <a:defRPr sz="2000">
                <a:latin typeface="+mj-lt"/>
              </a:defRPr>
            </a:lvl2pPr>
            <a:lvl3pPr marL="1088716" indent="0">
              <a:buNone/>
              <a:defRPr sz="2000">
                <a:latin typeface="+mj-lt"/>
              </a:defRPr>
            </a:lvl3pPr>
            <a:lvl4pPr marL="1632414" indent="0">
              <a:buNone/>
              <a:defRPr sz="2000">
                <a:latin typeface="+mj-lt"/>
              </a:defRPr>
            </a:lvl4pPr>
            <a:lvl5pPr marL="2177434" indent="0">
              <a:buNone/>
              <a:defRPr sz="2000">
                <a:latin typeface="+mj-lt"/>
              </a:defRPr>
            </a:lvl5pPr>
          </a:lstStyle>
          <a:p>
            <a:pPr lvl="0"/>
            <a:r>
              <a:rPr lang="en-US" dirty="0"/>
              <a:t>Speaker Name </a:t>
            </a:r>
          </a:p>
          <a:p>
            <a:pPr lvl="0"/>
            <a:r>
              <a:rPr lang="en-US" dirty="0"/>
              <a:t>Job Title</a:t>
            </a:r>
          </a:p>
        </p:txBody>
      </p:sp>
      <p:pic>
        <p:nvPicPr>
          <p:cNvPr id="11" name="Picture 10">
            <a:extLst>
              <a:ext uri="{FF2B5EF4-FFF2-40B4-BE49-F238E27FC236}">
                <a16:creationId xmlns:a16="http://schemas.microsoft.com/office/drawing/2014/main" id="{E3B8899A-B3A5-9445-8C61-A20A151F6165}"/>
              </a:ext>
            </a:extLst>
          </p:cNvPr>
          <p:cNvPicPr>
            <a:picLocks noChangeAspect="1"/>
          </p:cNvPicPr>
          <p:nvPr userDrawn="1"/>
        </p:nvPicPr>
        <p:blipFill rotWithShape="1">
          <a:blip r:embed="rId2"/>
          <a:srcRect r="74188" b="36460"/>
          <a:stretch/>
        </p:blipFill>
        <p:spPr>
          <a:xfrm>
            <a:off x="10079867" y="70197"/>
            <a:ext cx="2112133" cy="6781836"/>
          </a:xfrm>
          <a:prstGeom prst="rect">
            <a:avLst/>
          </a:prstGeom>
        </p:spPr>
      </p:pic>
      <p:pic>
        <p:nvPicPr>
          <p:cNvPr id="15" name="Picture 14">
            <a:extLst>
              <a:ext uri="{FF2B5EF4-FFF2-40B4-BE49-F238E27FC236}">
                <a16:creationId xmlns:a16="http://schemas.microsoft.com/office/drawing/2014/main" id="{8B4D74A1-2587-604C-9BBB-D37FC413971F}"/>
              </a:ext>
            </a:extLst>
          </p:cNvPr>
          <p:cNvPicPr>
            <a:picLocks noChangeAspect="1"/>
          </p:cNvPicPr>
          <p:nvPr userDrawn="1"/>
        </p:nvPicPr>
        <p:blipFill>
          <a:blip r:embed="rId3"/>
          <a:stretch>
            <a:fillRect/>
          </a:stretch>
        </p:blipFill>
        <p:spPr>
          <a:xfrm>
            <a:off x="618011" y="545970"/>
            <a:ext cx="2794890" cy="299453"/>
          </a:xfrm>
          <a:prstGeom prst="rect">
            <a:avLst/>
          </a:prstGeom>
        </p:spPr>
      </p:pic>
      <p:pic>
        <p:nvPicPr>
          <p:cNvPr id="18" name="Graphic 17">
            <a:extLst>
              <a:ext uri="{FF2B5EF4-FFF2-40B4-BE49-F238E27FC236}">
                <a16:creationId xmlns:a16="http://schemas.microsoft.com/office/drawing/2014/main" id="{7D91A9D3-073B-AF45-B5EE-C7379A5C2662}"/>
              </a:ext>
            </a:extLst>
          </p:cNvPr>
          <p:cNvPicPr>
            <a:picLocks noChangeAspect="1"/>
          </p:cNvPicPr>
          <p:nvPr userDrawn="1"/>
        </p:nvPicPr>
        <p:blipFill>
          <a:blip r:embed="rId4" cstate="email">
            <a:lum bright="100000"/>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18010" y="6407392"/>
            <a:ext cx="1275184" cy="263539"/>
          </a:xfrm>
          <a:prstGeom prst="rect">
            <a:avLst/>
          </a:prstGeom>
        </p:spPr>
      </p:pic>
    </p:spTree>
    <p:extLst>
      <p:ext uri="{BB962C8B-B14F-4D97-AF65-F5344CB8AC3E}">
        <p14:creationId xmlns:p14="http://schemas.microsoft.com/office/powerpoint/2010/main" val="3220766675"/>
      </p:ext>
    </p:extLst>
  </p:cSld>
  <p:clrMapOvr>
    <a:masterClrMapping/>
  </p:clrMapOvr>
  <p:extLst>
    <p:ext uri="{DCECCB84-F9BA-43D5-87BE-67443E8EF086}">
      <p15:sldGuideLst xmlns:p15="http://schemas.microsoft.com/office/powerpoint/2012/main">
        <p15:guide id="3" orient="horz" pos="1392" userDrawn="1">
          <p15:clr>
            <a:srgbClr val="FBAE40"/>
          </p15:clr>
        </p15:guide>
        <p15:guide id="4" orient="horz" pos="2448"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itle Slide - Blue - Bars">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D8FE579-8E50-C341-9199-5106C85D5A3E}"/>
              </a:ext>
            </a:extLst>
          </p:cNvPr>
          <p:cNvSpPr/>
          <p:nvPr userDrawn="1"/>
        </p:nvSpPr>
        <p:spPr>
          <a:xfrm>
            <a:off x="0" y="0"/>
            <a:ext cx="12192000" cy="6858000"/>
          </a:xfrm>
          <a:prstGeom prst="rect">
            <a:avLst/>
          </a:prstGeom>
          <a:gradFill>
            <a:gsLst>
              <a:gs pos="0">
                <a:schemeClr val="accent1"/>
              </a:gs>
              <a:gs pos="24000">
                <a:srgbClr val="1D4177"/>
              </a:gs>
              <a:gs pos="80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7D9F9E17-66E7-9C48-B404-21A47FB57415}"/>
              </a:ext>
            </a:extLst>
          </p:cNvPr>
          <p:cNvPicPr>
            <a:picLocks noChangeAspect="1"/>
          </p:cNvPicPr>
          <p:nvPr userDrawn="1"/>
        </p:nvPicPr>
        <p:blipFill>
          <a:blip r:embed="rId2"/>
          <a:stretch>
            <a:fillRect/>
          </a:stretch>
        </p:blipFill>
        <p:spPr>
          <a:xfrm>
            <a:off x="618011" y="545970"/>
            <a:ext cx="2794890" cy="299453"/>
          </a:xfrm>
          <a:prstGeom prst="rect">
            <a:avLst/>
          </a:prstGeom>
        </p:spPr>
      </p:pic>
      <p:sp>
        <p:nvSpPr>
          <p:cNvPr id="7" name="Title 1">
            <a:extLst>
              <a:ext uri="{FF2B5EF4-FFF2-40B4-BE49-F238E27FC236}">
                <a16:creationId xmlns:a16="http://schemas.microsoft.com/office/drawing/2014/main" id="{3358FC0D-E1E2-F342-BB20-9D96F97599DF}"/>
              </a:ext>
            </a:extLst>
          </p:cNvPr>
          <p:cNvSpPr>
            <a:spLocks noGrp="1"/>
          </p:cNvSpPr>
          <p:nvPr>
            <p:ph type="title"/>
          </p:nvPr>
        </p:nvSpPr>
        <p:spPr>
          <a:xfrm>
            <a:off x="618011" y="2209623"/>
            <a:ext cx="7437119" cy="500586"/>
          </a:xfrm>
        </p:spPr>
        <p:txBody>
          <a:bodyPr lIns="0" tIns="0" rIns="0" bIns="0"/>
          <a:lstStyle>
            <a:lvl1pPr>
              <a:defRPr sz="4000" b="1" i="0">
                <a:solidFill>
                  <a:schemeClr val="bg1"/>
                </a:solidFill>
                <a:latin typeface="Arial" panose="020B0604020202020204" pitchFamily="34" charset="0"/>
              </a:defRPr>
            </a:lvl1pPr>
          </a:lstStyle>
          <a:p>
            <a:r>
              <a:rPr lang="en-US" dirty="0"/>
              <a:t>Click to edit Master title style</a:t>
            </a:r>
          </a:p>
        </p:txBody>
      </p:sp>
      <p:sp>
        <p:nvSpPr>
          <p:cNvPr id="8" name="Text Placeholder 7">
            <a:extLst>
              <a:ext uri="{FF2B5EF4-FFF2-40B4-BE49-F238E27FC236}">
                <a16:creationId xmlns:a16="http://schemas.microsoft.com/office/drawing/2014/main" id="{AD3AC4B8-765D-0246-AD77-E6CD8AB8C26F}"/>
              </a:ext>
            </a:extLst>
          </p:cNvPr>
          <p:cNvSpPr>
            <a:spLocks noGrp="1"/>
          </p:cNvSpPr>
          <p:nvPr>
            <p:ph type="body" sz="quarter" idx="10" hasCustomPrompt="1"/>
          </p:nvPr>
        </p:nvSpPr>
        <p:spPr>
          <a:xfrm>
            <a:off x="618011" y="2784993"/>
            <a:ext cx="7437120" cy="467312"/>
          </a:xfrm>
          <a:prstGeom prst="rect">
            <a:avLst/>
          </a:prstGeom>
        </p:spPr>
        <p:txBody>
          <a:bodyPr lIns="0" tIns="0" rIns="0" bIns="0"/>
          <a:lstStyle>
            <a:lvl1pPr marL="0" indent="0">
              <a:buNone/>
              <a:defRPr sz="2800" b="0" i="0" spc="0" baseline="0">
                <a:solidFill>
                  <a:schemeClr val="bg1"/>
                </a:solidFill>
                <a:latin typeface="Arial" panose="020B0604020202020204" pitchFamily="34" charset="0"/>
              </a:defRPr>
            </a:lvl1pPr>
            <a:lvl2pPr marL="543697" indent="0">
              <a:buNone/>
              <a:defRPr sz="1500"/>
            </a:lvl2pPr>
            <a:lvl3pPr marL="1088716" indent="0">
              <a:buNone/>
              <a:defRPr sz="1333"/>
            </a:lvl3pPr>
            <a:lvl4pPr marL="1632414" indent="0">
              <a:buNone/>
              <a:defRPr sz="1167"/>
            </a:lvl4pPr>
            <a:lvl5pPr marL="2177434" indent="0">
              <a:buNone/>
              <a:defRPr sz="1167"/>
            </a:lvl5pPr>
          </a:lstStyle>
          <a:p>
            <a:r>
              <a:rPr lang="en-US" sz="2800" spc="0" dirty="0"/>
              <a:t>Subtitle</a:t>
            </a:r>
          </a:p>
        </p:txBody>
      </p:sp>
      <p:sp>
        <p:nvSpPr>
          <p:cNvPr id="9" name="Text Placeholder 9">
            <a:extLst>
              <a:ext uri="{FF2B5EF4-FFF2-40B4-BE49-F238E27FC236}">
                <a16:creationId xmlns:a16="http://schemas.microsoft.com/office/drawing/2014/main" id="{106DC0C2-ED3E-3947-8CCE-B26CF429F2F2}"/>
              </a:ext>
            </a:extLst>
          </p:cNvPr>
          <p:cNvSpPr>
            <a:spLocks noGrp="1"/>
          </p:cNvSpPr>
          <p:nvPr>
            <p:ph type="body" sz="quarter" idx="11" hasCustomPrompt="1"/>
          </p:nvPr>
        </p:nvSpPr>
        <p:spPr>
          <a:xfrm>
            <a:off x="618011" y="3886200"/>
            <a:ext cx="6322365" cy="1719451"/>
          </a:xfrm>
          <a:prstGeom prst="rect">
            <a:avLst/>
          </a:prstGeom>
        </p:spPr>
        <p:txBody>
          <a:bodyPr lIns="0" tIns="0" rIns="0" bIns="0"/>
          <a:lstStyle>
            <a:lvl1pPr marL="0" marR="0" indent="0" algn="l" defTabSz="1087394" rtl="0" eaLnBrk="1" fontAlgn="base" latinLnBrk="0" hangingPunct="1">
              <a:lnSpc>
                <a:spcPct val="100000"/>
              </a:lnSpc>
              <a:spcBef>
                <a:spcPct val="20000"/>
              </a:spcBef>
              <a:spcAft>
                <a:spcPct val="0"/>
              </a:spcAft>
              <a:buClrTx/>
              <a:buSzTx/>
              <a:buFont typeface="Arial" charset="0"/>
              <a:buNone/>
              <a:tabLst/>
              <a:defRPr sz="2000">
                <a:solidFill>
                  <a:schemeClr val="bg1"/>
                </a:solidFill>
                <a:latin typeface="Arial" panose="020B0604020202020204" pitchFamily="34" charset="0"/>
              </a:defRPr>
            </a:lvl1pPr>
            <a:lvl2pPr marL="543697" indent="0">
              <a:buNone/>
              <a:defRPr sz="2000">
                <a:latin typeface="+mj-lt"/>
              </a:defRPr>
            </a:lvl2pPr>
            <a:lvl3pPr marL="1088716" indent="0">
              <a:buNone/>
              <a:defRPr sz="2000">
                <a:latin typeface="+mj-lt"/>
              </a:defRPr>
            </a:lvl3pPr>
            <a:lvl4pPr marL="1632414" indent="0">
              <a:buNone/>
              <a:defRPr sz="2000">
                <a:latin typeface="+mj-lt"/>
              </a:defRPr>
            </a:lvl4pPr>
            <a:lvl5pPr marL="2177434" indent="0">
              <a:buNone/>
              <a:defRPr sz="2000">
                <a:latin typeface="+mj-lt"/>
              </a:defRPr>
            </a:lvl5pPr>
          </a:lstStyle>
          <a:p>
            <a:pPr lvl="0"/>
            <a:r>
              <a:rPr lang="en-US" dirty="0"/>
              <a:t>Speaker Name </a:t>
            </a:r>
          </a:p>
          <a:p>
            <a:pPr lvl="0"/>
            <a:r>
              <a:rPr lang="en-US" dirty="0"/>
              <a:t>Job Title</a:t>
            </a:r>
          </a:p>
        </p:txBody>
      </p:sp>
      <p:pic>
        <p:nvPicPr>
          <p:cNvPr id="16" name="Graphic 15">
            <a:extLst>
              <a:ext uri="{FF2B5EF4-FFF2-40B4-BE49-F238E27FC236}">
                <a16:creationId xmlns:a16="http://schemas.microsoft.com/office/drawing/2014/main" id="{60C0FFAF-C4B5-524F-8F16-4732723770ED}"/>
              </a:ext>
            </a:extLst>
          </p:cNvPr>
          <p:cNvPicPr>
            <a:picLocks noChangeAspect="1"/>
          </p:cNvPicPr>
          <p:nvPr userDrawn="1"/>
        </p:nvPicPr>
        <p:blipFill>
          <a:blip r:embed="rId3" cstate="email">
            <a:lum bright="100000"/>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18010" y="6407392"/>
            <a:ext cx="1275184" cy="263539"/>
          </a:xfrm>
          <a:prstGeom prst="rect">
            <a:avLst/>
          </a:prstGeom>
        </p:spPr>
      </p:pic>
      <p:pic>
        <p:nvPicPr>
          <p:cNvPr id="17" name="Picture 16">
            <a:extLst>
              <a:ext uri="{FF2B5EF4-FFF2-40B4-BE49-F238E27FC236}">
                <a16:creationId xmlns:a16="http://schemas.microsoft.com/office/drawing/2014/main" id="{E44D3235-A1F5-ED41-A3FF-F429166256DA}"/>
              </a:ext>
            </a:extLst>
          </p:cNvPr>
          <p:cNvPicPr>
            <a:picLocks noChangeAspect="1"/>
          </p:cNvPicPr>
          <p:nvPr userDrawn="1"/>
        </p:nvPicPr>
        <p:blipFill rotWithShape="1">
          <a:blip r:embed="rId5"/>
          <a:srcRect r="66404"/>
          <a:stretch/>
        </p:blipFill>
        <p:spPr>
          <a:xfrm>
            <a:off x="8055130" y="124441"/>
            <a:ext cx="4145279" cy="6598885"/>
          </a:xfrm>
          <a:prstGeom prst="rect">
            <a:avLst/>
          </a:prstGeom>
        </p:spPr>
      </p:pic>
    </p:spTree>
    <p:extLst>
      <p:ext uri="{BB962C8B-B14F-4D97-AF65-F5344CB8AC3E}">
        <p14:creationId xmlns:p14="http://schemas.microsoft.com/office/powerpoint/2010/main" val="4138171269"/>
      </p:ext>
    </p:extLst>
  </p:cSld>
  <p:clrMapOvr>
    <a:masterClrMapping/>
  </p:clrMapOvr>
  <p:extLst>
    <p:ext uri="{DCECCB84-F9BA-43D5-87BE-67443E8EF086}">
      <p15:sldGuideLst xmlns:p15="http://schemas.microsoft.com/office/powerpoint/2012/main">
        <p15:guide id="3" orient="horz" pos="1392" userDrawn="1">
          <p15:clr>
            <a:srgbClr val="FBAE40"/>
          </p15:clr>
        </p15:guide>
        <p15:guide id="4" orient="horz" pos="2448"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opic Slide White">
    <p:bg>
      <p:bgPr>
        <a:gradFill>
          <a:gsLst>
            <a:gs pos="0">
              <a:srgbClr val="F0F6F8"/>
            </a:gs>
            <a:gs pos="100000">
              <a:srgbClr val="DCEBEF"/>
            </a:gs>
          </a:gsLst>
          <a:lin ang="0" scaled="0"/>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24AE716-A90A-5447-8CB7-53557F0CF657}"/>
              </a:ext>
            </a:extLst>
          </p:cNvPr>
          <p:cNvSpPr>
            <a:spLocks noGrp="1"/>
          </p:cNvSpPr>
          <p:nvPr>
            <p:ph type="title" hasCustomPrompt="1"/>
          </p:nvPr>
        </p:nvSpPr>
        <p:spPr>
          <a:xfrm>
            <a:off x="609601" y="2928414"/>
            <a:ext cx="10972800" cy="500586"/>
          </a:xfrm>
        </p:spPr>
        <p:txBody>
          <a:bodyPr anchor="b"/>
          <a:lstStyle>
            <a:lvl1pPr>
              <a:spcAft>
                <a:spcPts val="800"/>
              </a:spcAft>
              <a:defRPr sz="4000" b="1" i="0">
                <a:solidFill>
                  <a:schemeClr val="tx1"/>
                </a:solidFill>
                <a:latin typeface="Arial" panose="020B0604020202020204" pitchFamily="34" charset="0"/>
              </a:defRPr>
            </a:lvl1pPr>
          </a:lstStyle>
          <a:p>
            <a:r>
              <a:rPr lang="en-US" dirty="0"/>
              <a:t>Click to edit Topic slide</a:t>
            </a:r>
          </a:p>
        </p:txBody>
      </p:sp>
      <p:pic>
        <p:nvPicPr>
          <p:cNvPr id="5" name="Picture 4">
            <a:extLst>
              <a:ext uri="{FF2B5EF4-FFF2-40B4-BE49-F238E27FC236}">
                <a16:creationId xmlns:a16="http://schemas.microsoft.com/office/drawing/2014/main" id="{124C191C-710B-EA43-B02B-1385B18E5491}"/>
              </a:ext>
            </a:extLst>
          </p:cNvPr>
          <p:cNvPicPr>
            <a:picLocks noChangeAspect="1"/>
          </p:cNvPicPr>
          <p:nvPr userDrawn="1"/>
        </p:nvPicPr>
        <p:blipFill>
          <a:blip r:embed="rId2"/>
          <a:stretch>
            <a:fillRect/>
          </a:stretch>
        </p:blipFill>
        <p:spPr>
          <a:xfrm>
            <a:off x="618010" y="548530"/>
            <a:ext cx="2794890" cy="296893"/>
          </a:xfrm>
          <a:prstGeom prst="rect">
            <a:avLst/>
          </a:prstGeom>
        </p:spPr>
      </p:pic>
      <p:pic>
        <p:nvPicPr>
          <p:cNvPr id="6" name="Graphic 5">
            <a:extLst>
              <a:ext uri="{FF2B5EF4-FFF2-40B4-BE49-F238E27FC236}">
                <a16:creationId xmlns:a16="http://schemas.microsoft.com/office/drawing/2014/main" id="{4C8CB917-30CA-FC48-BBA9-0690208B1BF4}"/>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18010" y="6407393"/>
            <a:ext cx="1275184" cy="263539"/>
          </a:xfrm>
          <a:prstGeom prst="rect">
            <a:avLst/>
          </a:prstGeom>
        </p:spPr>
      </p:pic>
      <p:pic>
        <p:nvPicPr>
          <p:cNvPr id="8" name="Picture 7">
            <a:extLst>
              <a:ext uri="{FF2B5EF4-FFF2-40B4-BE49-F238E27FC236}">
                <a16:creationId xmlns:a16="http://schemas.microsoft.com/office/drawing/2014/main" id="{7D1E795F-194D-F141-A458-CE03141FE165}"/>
              </a:ext>
            </a:extLst>
          </p:cNvPr>
          <p:cNvPicPr>
            <a:picLocks noChangeAspect="1"/>
          </p:cNvPicPr>
          <p:nvPr userDrawn="1"/>
        </p:nvPicPr>
        <p:blipFill rotWithShape="1">
          <a:blip r:embed="rId5"/>
          <a:srcRect r="74188" b="36460"/>
          <a:stretch/>
        </p:blipFill>
        <p:spPr>
          <a:xfrm>
            <a:off x="10079867" y="70197"/>
            <a:ext cx="2112133" cy="6781836"/>
          </a:xfrm>
          <a:prstGeom prst="rect">
            <a:avLst/>
          </a:prstGeom>
        </p:spPr>
      </p:pic>
    </p:spTree>
    <p:extLst>
      <p:ext uri="{BB962C8B-B14F-4D97-AF65-F5344CB8AC3E}">
        <p14:creationId xmlns:p14="http://schemas.microsoft.com/office/powerpoint/2010/main" val="943405057"/>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opic Slide Blue">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C471BE-8A12-924C-8594-3C19432964AD}"/>
              </a:ext>
            </a:extLst>
          </p:cNvPr>
          <p:cNvSpPr/>
          <p:nvPr userDrawn="1"/>
        </p:nvSpPr>
        <p:spPr>
          <a:xfrm>
            <a:off x="0" y="0"/>
            <a:ext cx="12192000" cy="6858000"/>
          </a:xfrm>
          <a:prstGeom prst="rect">
            <a:avLst/>
          </a:prstGeom>
          <a:gradFill>
            <a:gsLst>
              <a:gs pos="0">
                <a:schemeClr val="accent1"/>
              </a:gs>
              <a:gs pos="24000">
                <a:srgbClr val="1D4177"/>
              </a:gs>
              <a:gs pos="80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36694B8-0290-534F-97D7-931C7B718837}"/>
              </a:ext>
            </a:extLst>
          </p:cNvPr>
          <p:cNvPicPr>
            <a:picLocks noChangeAspect="1"/>
          </p:cNvPicPr>
          <p:nvPr userDrawn="1"/>
        </p:nvPicPr>
        <p:blipFill>
          <a:blip r:embed="rId2"/>
          <a:stretch>
            <a:fillRect/>
          </a:stretch>
        </p:blipFill>
        <p:spPr>
          <a:xfrm>
            <a:off x="618011" y="545970"/>
            <a:ext cx="2794890" cy="299453"/>
          </a:xfrm>
          <a:prstGeom prst="rect">
            <a:avLst/>
          </a:prstGeom>
        </p:spPr>
      </p:pic>
      <p:sp>
        <p:nvSpPr>
          <p:cNvPr id="6" name="Title 1">
            <a:extLst>
              <a:ext uri="{FF2B5EF4-FFF2-40B4-BE49-F238E27FC236}">
                <a16:creationId xmlns:a16="http://schemas.microsoft.com/office/drawing/2014/main" id="{53B107DF-BB38-1E4F-AA81-AC9BBA5D81A5}"/>
              </a:ext>
            </a:extLst>
          </p:cNvPr>
          <p:cNvSpPr>
            <a:spLocks noGrp="1"/>
          </p:cNvSpPr>
          <p:nvPr>
            <p:ph type="title" hasCustomPrompt="1"/>
          </p:nvPr>
        </p:nvSpPr>
        <p:spPr>
          <a:xfrm>
            <a:off x="609601" y="2928414"/>
            <a:ext cx="7473695" cy="500586"/>
          </a:xfrm>
        </p:spPr>
        <p:txBody>
          <a:bodyPr anchor="b"/>
          <a:lstStyle>
            <a:lvl1pPr>
              <a:spcAft>
                <a:spcPts val="800"/>
              </a:spcAft>
              <a:defRPr sz="4000" b="1" i="0">
                <a:solidFill>
                  <a:schemeClr val="bg1"/>
                </a:solidFill>
                <a:latin typeface="Arial" panose="020B0604020202020204" pitchFamily="34" charset="0"/>
              </a:defRPr>
            </a:lvl1pPr>
          </a:lstStyle>
          <a:p>
            <a:r>
              <a:rPr lang="en-US" dirty="0"/>
              <a:t>Click to edit Topic slide</a:t>
            </a:r>
          </a:p>
        </p:txBody>
      </p:sp>
      <p:pic>
        <p:nvPicPr>
          <p:cNvPr id="10" name="Graphic 9">
            <a:extLst>
              <a:ext uri="{FF2B5EF4-FFF2-40B4-BE49-F238E27FC236}">
                <a16:creationId xmlns:a16="http://schemas.microsoft.com/office/drawing/2014/main" id="{3F59A2C6-8F21-244B-9EE7-6B0A642BA8C2}"/>
              </a:ext>
            </a:extLst>
          </p:cNvPr>
          <p:cNvPicPr>
            <a:picLocks noChangeAspect="1"/>
          </p:cNvPicPr>
          <p:nvPr userDrawn="1"/>
        </p:nvPicPr>
        <p:blipFill>
          <a:blip r:embed="rId3" cstate="email">
            <a:lum bright="100000"/>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18010" y="6407392"/>
            <a:ext cx="1275184" cy="263539"/>
          </a:xfrm>
          <a:prstGeom prst="rect">
            <a:avLst/>
          </a:prstGeom>
        </p:spPr>
      </p:pic>
      <p:pic>
        <p:nvPicPr>
          <p:cNvPr id="11" name="Picture 10">
            <a:extLst>
              <a:ext uri="{FF2B5EF4-FFF2-40B4-BE49-F238E27FC236}">
                <a16:creationId xmlns:a16="http://schemas.microsoft.com/office/drawing/2014/main" id="{15E42499-8FB2-954C-B3A4-1FAF45DB14F7}"/>
              </a:ext>
            </a:extLst>
          </p:cNvPr>
          <p:cNvPicPr>
            <a:picLocks noChangeAspect="1"/>
          </p:cNvPicPr>
          <p:nvPr userDrawn="1"/>
        </p:nvPicPr>
        <p:blipFill rotWithShape="1">
          <a:blip r:embed="rId5"/>
          <a:srcRect r="66404"/>
          <a:stretch/>
        </p:blipFill>
        <p:spPr>
          <a:xfrm>
            <a:off x="8055130" y="124441"/>
            <a:ext cx="4145279" cy="6598885"/>
          </a:xfrm>
          <a:prstGeom prst="rect">
            <a:avLst/>
          </a:prstGeom>
        </p:spPr>
      </p:pic>
    </p:spTree>
    <p:extLst>
      <p:ext uri="{BB962C8B-B14F-4D97-AF65-F5344CB8AC3E}">
        <p14:creationId xmlns:p14="http://schemas.microsoft.com/office/powerpoint/2010/main" val="2175167177"/>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91BEBDAE-6F7C-8444-AE97-C2BCF783E080}"/>
              </a:ext>
            </a:extLst>
          </p:cNvPr>
          <p:cNvSpPr>
            <a:spLocks noGrp="1"/>
          </p:cNvSpPr>
          <p:nvPr>
            <p:ph type="body" sz="quarter" idx="12"/>
          </p:nvPr>
        </p:nvSpPr>
        <p:spPr>
          <a:xfrm>
            <a:off x="609600" y="495300"/>
            <a:ext cx="10972800" cy="515975"/>
          </a:xfrm>
          <a:prstGeom prst="rect">
            <a:avLst/>
          </a:prstGeom>
        </p:spPr>
        <p:txBody>
          <a:bodyPr wrap="square" lIns="0" tIns="0" rIns="0" bIns="0">
            <a:spAutoFit/>
          </a:bodyPr>
          <a:lstStyle>
            <a:lvl1pPr marL="0" indent="0">
              <a:lnSpc>
                <a:spcPts val="4000"/>
              </a:lnSpc>
              <a:spcBef>
                <a:spcPts val="0"/>
              </a:spcBef>
              <a:spcAft>
                <a:spcPts val="800"/>
              </a:spcAft>
              <a:buFontTx/>
              <a:buNone/>
              <a:defRPr sz="4000" b="1" i="0">
                <a:solidFill>
                  <a:schemeClr val="accent1"/>
                </a:solidFill>
                <a:latin typeface="Arial" panose="020B0604020202020204" pitchFamily="34" charset="0"/>
                <a:cs typeface="Arial" panose="020B0604020202020204" pitchFamily="34" charset="0"/>
              </a:defRPr>
            </a:lvl1pPr>
          </a:lstStyle>
          <a:p>
            <a:pPr lvl="0"/>
            <a:r>
              <a:rPr lang="en-US" dirty="0"/>
              <a:t>Click to edit Master text styles</a:t>
            </a:r>
          </a:p>
        </p:txBody>
      </p:sp>
      <p:sp>
        <p:nvSpPr>
          <p:cNvPr id="5" name="Content Placeholder 2">
            <a:extLst>
              <a:ext uri="{FF2B5EF4-FFF2-40B4-BE49-F238E27FC236}">
                <a16:creationId xmlns:a16="http://schemas.microsoft.com/office/drawing/2014/main" id="{E8B2D77D-EF1F-394F-9FC3-CCABBA91058F}"/>
              </a:ext>
            </a:extLst>
          </p:cNvPr>
          <p:cNvSpPr>
            <a:spLocks noGrp="1"/>
          </p:cNvSpPr>
          <p:nvPr>
            <p:ph idx="14"/>
          </p:nvPr>
        </p:nvSpPr>
        <p:spPr>
          <a:xfrm>
            <a:off x="609601" y="1302030"/>
            <a:ext cx="10972800" cy="1446550"/>
          </a:xfrm>
          <a:prstGeom prst="rect">
            <a:avLst/>
          </a:prstGeom>
        </p:spPr>
        <p:txBody>
          <a:bodyPr wrap="square" lIns="0" tIns="0" rIns="0" bIns="0" numCol="1" spcCol="365760">
            <a:spAutoFit/>
          </a:bodyPr>
          <a:lstStyle>
            <a:lvl1pPr marL="4762" indent="0">
              <a:spcBef>
                <a:spcPts val="0"/>
              </a:spcBef>
              <a:spcAft>
                <a:spcPts val="800"/>
              </a:spcAft>
              <a:buClr>
                <a:schemeClr val="accent1"/>
              </a:buClr>
              <a:buSzPct val="100000"/>
              <a:buFont typeface="Arial" panose="020B0604020202020204" pitchFamily="34" charset="0"/>
              <a:buNone/>
              <a:tabLst/>
              <a:defRPr sz="2400" b="0" baseline="0">
                <a:solidFill>
                  <a:schemeClr val="tx1"/>
                </a:solidFill>
                <a:latin typeface="Arial" panose="020B0604020202020204" pitchFamily="34" charset="0"/>
                <a:cs typeface="Arial" panose="020B0604020202020204" pitchFamily="34" charset="0"/>
              </a:defRPr>
            </a:lvl1pPr>
            <a:lvl2pPr marL="239713" indent="0">
              <a:spcBef>
                <a:spcPts val="0"/>
              </a:spcBef>
              <a:spcAft>
                <a:spcPts val="800"/>
              </a:spcAft>
              <a:buClr>
                <a:schemeClr val="accent1"/>
              </a:buClr>
              <a:buSzPct val="100000"/>
              <a:buFont typeface="Arial" panose="020B0604020202020204" pitchFamily="34" charset="0"/>
              <a:buNone/>
              <a:tabLst/>
              <a:defRPr sz="2000" baseline="0">
                <a:solidFill>
                  <a:schemeClr val="tx1"/>
                </a:solidFill>
                <a:latin typeface="Arial" panose="020B0604020202020204" pitchFamily="34" charset="0"/>
                <a:cs typeface="Arial" panose="020B0604020202020204" pitchFamily="34" charset="0"/>
              </a:defRPr>
            </a:lvl2pPr>
            <a:lvl3pPr marL="427037" indent="0">
              <a:spcBef>
                <a:spcPts val="0"/>
              </a:spcBef>
              <a:spcAft>
                <a:spcPts val="800"/>
              </a:spcAft>
              <a:buClr>
                <a:schemeClr val="accent1"/>
              </a:buClr>
              <a:buSzPct val="100000"/>
              <a:buFont typeface="Arial" panose="020B0604020202020204" pitchFamily="34" charset="0"/>
              <a:buNone/>
              <a:tabLst/>
              <a:defRPr sz="1600" baseline="0">
                <a:solidFill>
                  <a:schemeClr val="tx1"/>
                </a:solidFill>
                <a:latin typeface="Arial" panose="020B0604020202020204" pitchFamily="34" charset="0"/>
              </a:defRPr>
            </a:lvl3pPr>
            <a:lvl4pPr marL="617537" indent="0">
              <a:spcBef>
                <a:spcPts val="0"/>
              </a:spcBef>
              <a:spcAft>
                <a:spcPts val="800"/>
              </a:spcAft>
              <a:buClr>
                <a:schemeClr val="accent1"/>
              </a:buClr>
              <a:buSzPct val="100000"/>
              <a:buFont typeface="Arial" panose="020B0604020202020204" pitchFamily="34" charset="0"/>
              <a:buNone/>
              <a:tabLst/>
              <a:defRPr sz="1400" baseline="0">
                <a:solidFill>
                  <a:schemeClr val="tx1"/>
                </a:solidFill>
                <a:latin typeface="Arial" panose="020B0604020202020204" pitchFamily="34" charset="0"/>
              </a:defRPr>
            </a:lvl4pPr>
            <a:lvl5pPr marL="2005461" indent="-285739">
              <a:buSzPct val="100000"/>
              <a:buFont typeface="+mj-lt"/>
              <a:buAutoNum type="arabicPeriod"/>
              <a:defRPr sz="1333">
                <a:solidFill>
                  <a:schemeClr val="accent5"/>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6" name="Graphic 5">
            <a:extLst>
              <a:ext uri="{FF2B5EF4-FFF2-40B4-BE49-F238E27FC236}">
                <a16:creationId xmlns:a16="http://schemas.microsoft.com/office/drawing/2014/main" id="{97E276A8-B360-4943-A00B-3935BD561F46}"/>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18010" y="6407393"/>
            <a:ext cx="1275184" cy="263539"/>
          </a:xfrm>
          <a:prstGeom prst="rect">
            <a:avLst/>
          </a:prstGeom>
        </p:spPr>
      </p:pic>
      <p:pic>
        <p:nvPicPr>
          <p:cNvPr id="11" name="Picture 10">
            <a:extLst>
              <a:ext uri="{FF2B5EF4-FFF2-40B4-BE49-F238E27FC236}">
                <a16:creationId xmlns:a16="http://schemas.microsoft.com/office/drawing/2014/main" id="{9BB829CE-0825-1747-AD43-53783149EBFF}"/>
              </a:ext>
            </a:extLst>
          </p:cNvPr>
          <p:cNvPicPr>
            <a:picLocks noChangeAspect="1"/>
          </p:cNvPicPr>
          <p:nvPr userDrawn="1"/>
        </p:nvPicPr>
        <p:blipFill>
          <a:blip r:embed="rId4"/>
          <a:stretch>
            <a:fillRect/>
          </a:stretch>
        </p:blipFill>
        <p:spPr>
          <a:xfrm>
            <a:off x="2244370" y="6430316"/>
            <a:ext cx="2044295" cy="217159"/>
          </a:xfrm>
          <a:prstGeom prst="rect">
            <a:avLst/>
          </a:prstGeom>
        </p:spPr>
      </p:pic>
    </p:spTree>
    <p:extLst>
      <p:ext uri="{BB962C8B-B14F-4D97-AF65-F5344CB8AC3E}">
        <p14:creationId xmlns:p14="http://schemas.microsoft.com/office/powerpoint/2010/main" val="2516549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Dark Bar">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06EBFB2-3432-CA4D-8EF1-F407E7A2FAFE}"/>
              </a:ext>
            </a:extLst>
          </p:cNvPr>
          <p:cNvSpPr>
            <a:spLocks noGrp="1"/>
          </p:cNvSpPr>
          <p:nvPr>
            <p:ph type="body" sz="quarter" idx="12"/>
          </p:nvPr>
        </p:nvSpPr>
        <p:spPr>
          <a:xfrm>
            <a:off x="609600" y="498916"/>
            <a:ext cx="10972800" cy="515975"/>
          </a:xfrm>
          <a:prstGeom prst="rect">
            <a:avLst/>
          </a:prstGeom>
        </p:spPr>
        <p:txBody>
          <a:bodyPr wrap="square" lIns="0" tIns="0" rIns="0" bIns="0">
            <a:spAutoFit/>
          </a:bodyPr>
          <a:lstStyle>
            <a:lvl1pPr marL="0" indent="0">
              <a:lnSpc>
                <a:spcPts val="4000"/>
              </a:lnSpc>
              <a:spcBef>
                <a:spcPts val="0"/>
              </a:spcBef>
              <a:spcAft>
                <a:spcPts val="800"/>
              </a:spcAft>
              <a:buFontTx/>
              <a:buNone/>
              <a:defRPr sz="4000" b="1" i="0">
                <a:solidFill>
                  <a:schemeClr val="accent1"/>
                </a:solidFill>
                <a:latin typeface="Arial" panose="020B0604020202020204" pitchFamily="34" charset="0"/>
                <a:cs typeface="Arial" panose="020B0604020202020204" pitchFamily="34" charset="0"/>
              </a:defRPr>
            </a:lvl1pPr>
          </a:lstStyle>
          <a:p>
            <a:pPr lvl="0"/>
            <a:r>
              <a:rPr lang="en-US"/>
              <a:t>Click to edit Master text styles</a:t>
            </a:r>
          </a:p>
        </p:txBody>
      </p:sp>
      <p:sp>
        <p:nvSpPr>
          <p:cNvPr id="8" name="Content Placeholder 2">
            <a:extLst>
              <a:ext uri="{FF2B5EF4-FFF2-40B4-BE49-F238E27FC236}">
                <a16:creationId xmlns:a16="http://schemas.microsoft.com/office/drawing/2014/main" id="{439D8820-1F4F-3E4F-BC17-DBE1EBDAEE48}"/>
              </a:ext>
            </a:extLst>
          </p:cNvPr>
          <p:cNvSpPr>
            <a:spLocks noGrp="1"/>
          </p:cNvSpPr>
          <p:nvPr>
            <p:ph idx="14"/>
          </p:nvPr>
        </p:nvSpPr>
        <p:spPr>
          <a:xfrm>
            <a:off x="609601" y="1302030"/>
            <a:ext cx="10972800" cy="1446550"/>
          </a:xfrm>
          <a:prstGeom prst="rect">
            <a:avLst/>
          </a:prstGeom>
        </p:spPr>
        <p:txBody>
          <a:bodyPr wrap="square" lIns="0" tIns="0" rIns="0" bIns="0" numCol="1" spcCol="365760">
            <a:spAutoFit/>
          </a:bodyPr>
          <a:lstStyle>
            <a:lvl1pPr marL="4762" indent="0">
              <a:spcBef>
                <a:spcPts val="0"/>
              </a:spcBef>
              <a:spcAft>
                <a:spcPts val="800"/>
              </a:spcAft>
              <a:buClr>
                <a:schemeClr val="accent1"/>
              </a:buClr>
              <a:buSzPct val="100000"/>
              <a:buFont typeface="Arial" panose="020B0604020202020204" pitchFamily="34" charset="0"/>
              <a:buNone/>
              <a:tabLst/>
              <a:defRPr sz="2400" b="0" baseline="0">
                <a:solidFill>
                  <a:schemeClr val="tx1"/>
                </a:solidFill>
                <a:latin typeface="Arial" panose="020B0604020202020204" pitchFamily="34" charset="0"/>
                <a:cs typeface="Arial" panose="020B0604020202020204" pitchFamily="34" charset="0"/>
              </a:defRPr>
            </a:lvl1pPr>
            <a:lvl2pPr marL="239713" indent="0">
              <a:spcBef>
                <a:spcPts val="0"/>
              </a:spcBef>
              <a:spcAft>
                <a:spcPts val="800"/>
              </a:spcAft>
              <a:buClr>
                <a:schemeClr val="accent1"/>
              </a:buClr>
              <a:buSzPct val="100000"/>
              <a:buFont typeface="Arial" panose="020B0604020202020204" pitchFamily="34" charset="0"/>
              <a:buNone/>
              <a:tabLst/>
              <a:defRPr sz="2000" baseline="0">
                <a:solidFill>
                  <a:schemeClr val="tx1"/>
                </a:solidFill>
                <a:latin typeface="Arial" panose="020B0604020202020204" pitchFamily="34" charset="0"/>
                <a:cs typeface="Arial" panose="020B0604020202020204" pitchFamily="34" charset="0"/>
              </a:defRPr>
            </a:lvl2pPr>
            <a:lvl3pPr marL="427037" indent="0">
              <a:spcBef>
                <a:spcPts val="0"/>
              </a:spcBef>
              <a:spcAft>
                <a:spcPts val="800"/>
              </a:spcAft>
              <a:buClr>
                <a:schemeClr val="accent1"/>
              </a:buClr>
              <a:buSzPct val="100000"/>
              <a:buFont typeface="Arial" panose="020B0604020202020204" pitchFamily="34" charset="0"/>
              <a:buNone/>
              <a:tabLst/>
              <a:defRPr sz="1600" baseline="0">
                <a:solidFill>
                  <a:schemeClr val="tx1"/>
                </a:solidFill>
                <a:latin typeface="Arial" panose="020B0604020202020204" pitchFamily="34" charset="0"/>
              </a:defRPr>
            </a:lvl3pPr>
            <a:lvl4pPr marL="617537" indent="0">
              <a:spcBef>
                <a:spcPts val="0"/>
              </a:spcBef>
              <a:spcAft>
                <a:spcPts val="800"/>
              </a:spcAft>
              <a:buClr>
                <a:schemeClr val="accent1"/>
              </a:buClr>
              <a:buSzPct val="100000"/>
              <a:buFont typeface="Arial" panose="020B0604020202020204" pitchFamily="34" charset="0"/>
              <a:buNone/>
              <a:tabLst/>
              <a:defRPr sz="1400" baseline="0">
                <a:solidFill>
                  <a:schemeClr val="tx1"/>
                </a:solidFill>
                <a:latin typeface="Arial" panose="020B0604020202020204" pitchFamily="34" charset="0"/>
              </a:defRPr>
            </a:lvl4pPr>
            <a:lvl5pPr marL="2005461" indent="-285739">
              <a:buSzPct val="100000"/>
              <a:buFont typeface="+mj-lt"/>
              <a:buAutoNum type="arabicPeriod"/>
              <a:defRPr sz="1333">
                <a:solidFill>
                  <a:schemeClr val="accent5"/>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Rectangle 10">
            <a:extLst>
              <a:ext uri="{FF2B5EF4-FFF2-40B4-BE49-F238E27FC236}">
                <a16:creationId xmlns:a16="http://schemas.microsoft.com/office/drawing/2014/main" id="{DF26849A-07FE-1648-9C40-B504BCF00A31}"/>
              </a:ext>
            </a:extLst>
          </p:cNvPr>
          <p:cNvSpPr/>
          <p:nvPr userDrawn="1"/>
        </p:nvSpPr>
        <p:spPr>
          <a:xfrm rot="16200000">
            <a:off x="5775960" y="441960"/>
            <a:ext cx="640080" cy="12192000"/>
          </a:xfrm>
          <a:prstGeom prst="rect">
            <a:avLst/>
          </a:prstGeom>
          <a:gradFill>
            <a:gsLst>
              <a:gs pos="0">
                <a:schemeClr val="accent1"/>
              </a:gs>
              <a:gs pos="33000">
                <a:srgbClr val="1C3E73"/>
              </a:gs>
              <a:gs pos="100000">
                <a:schemeClr val="accent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dirty="0">
              <a:solidFill>
                <a:schemeClr val="bg1"/>
              </a:solidFill>
              <a:latin typeface="Arial" panose="020B0604020202020204" pitchFamily="34" charset="0"/>
            </a:endParaRPr>
          </a:p>
        </p:txBody>
      </p:sp>
      <p:pic>
        <p:nvPicPr>
          <p:cNvPr id="12" name="Graphic 11">
            <a:extLst>
              <a:ext uri="{FF2B5EF4-FFF2-40B4-BE49-F238E27FC236}">
                <a16:creationId xmlns:a16="http://schemas.microsoft.com/office/drawing/2014/main" id="{5223946E-BDE7-FC40-95DF-C470C4CE2502}"/>
              </a:ext>
            </a:extLst>
          </p:cNvPr>
          <p:cNvPicPr>
            <a:picLocks noChangeAspect="1"/>
          </p:cNvPicPr>
          <p:nvPr userDrawn="1"/>
        </p:nvPicPr>
        <p:blipFill>
          <a:blip r:embed="rId2" cstate="email">
            <a:lum bright="100000"/>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18010" y="6407392"/>
            <a:ext cx="1275184" cy="263539"/>
          </a:xfrm>
          <a:prstGeom prst="rect">
            <a:avLst/>
          </a:prstGeom>
        </p:spPr>
      </p:pic>
      <p:pic>
        <p:nvPicPr>
          <p:cNvPr id="13" name="Picture 12">
            <a:extLst>
              <a:ext uri="{FF2B5EF4-FFF2-40B4-BE49-F238E27FC236}">
                <a16:creationId xmlns:a16="http://schemas.microsoft.com/office/drawing/2014/main" id="{1619480B-6CB9-3D46-8C94-2A3CE3D49EC2}"/>
              </a:ext>
            </a:extLst>
          </p:cNvPr>
          <p:cNvPicPr>
            <a:picLocks noChangeAspect="1"/>
          </p:cNvPicPr>
          <p:nvPr userDrawn="1"/>
        </p:nvPicPr>
        <p:blipFill>
          <a:blip r:embed="rId4"/>
          <a:stretch>
            <a:fillRect/>
          </a:stretch>
        </p:blipFill>
        <p:spPr>
          <a:xfrm>
            <a:off x="2244370" y="6428443"/>
            <a:ext cx="2044295" cy="219032"/>
          </a:xfrm>
          <a:prstGeom prst="rect">
            <a:avLst/>
          </a:prstGeom>
        </p:spPr>
      </p:pic>
      <p:pic>
        <p:nvPicPr>
          <p:cNvPr id="2" name="Picture 1">
            <a:extLst>
              <a:ext uri="{FF2B5EF4-FFF2-40B4-BE49-F238E27FC236}">
                <a16:creationId xmlns:a16="http://schemas.microsoft.com/office/drawing/2014/main" id="{E0777109-A444-DF45-A6C4-D9F76389538A}"/>
              </a:ext>
            </a:extLst>
          </p:cNvPr>
          <p:cNvPicPr>
            <a:picLocks noChangeAspect="1"/>
          </p:cNvPicPr>
          <p:nvPr userDrawn="1"/>
        </p:nvPicPr>
        <p:blipFill rotWithShape="1">
          <a:blip r:embed="rId5"/>
          <a:srcRect t="29048" r="41065"/>
          <a:stretch/>
        </p:blipFill>
        <p:spPr>
          <a:xfrm>
            <a:off x="10580456" y="6260451"/>
            <a:ext cx="1611544" cy="535314"/>
          </a:xfrm>
          <a:prstGeom prst="rect">
            <a:avLst/>
          </a:prstGeom>
        </p:spPr>
      </p:pic>
    </p:spTree>
    <p:extLst>
      <p:ext uri="{BB962C8B-B14F-4D97-AF65-F5344CB8AC3E}">
        <p14:creationId xmlns:p14="http://schemas.microsoft.com/office/powerpoint/2010/main" val="125533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gradFill>
          <a:gsLst>
            <a:gs pos="0">
              <a:srgbClr val="F0F6F8"/>
            </a:gs>
            <a:gs pos="100000">
              <a:srgbClr val="DCEBEF"/>
            </a:gs>
          </a:gsLst>
          <a:lin ang="0" scaled="0"/>
        </a:gradFill>
        <a:effectLst/>
      </p:bgPr>
    </p:bg>
    <p:spTree>
      <p:nvGrpSpPr>
        <p:cNvPr id="1" name=""/>
        <p:cNvGrpSpPr/>
        <p:nvPr/>
      </p:nvGrpSpPr>
      <p:grpSpPr>
        <a:xfrm>
          <a:off x="0" y="0"/>
          <a:ext cx="0" cy="0"/>
          <a:chOff x="0" y="0"/>
          <a:chExt cx="0" cy="0"/>
        </a:xfrm>
      </p:grpSpPr>
      <p:sp>
        <p:nvSpPr>
          <p:cNvPr id="1028" name="Title Placeholder 1"/>
          <p:cNvSpPr>
            <a:spLocks noGrp="1"/>
          </p:cNvSpPr>
          <p:nvPr>
            <p:ph type="title"/>
          </p:nvPr>
        </p:nvSpPr>
        <p:spPr bwMode="auto">
          <a:xfrm>
            <a:off x="619391" y="501095"/>
            <a:ext cx="10953220" cy="5005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spAutoFit/>
          </a:bodyPr>
          <a:lstStyle/>
          <a:p>
            <a:pPr lvl="0"/>
            <a:r>
              <a:rPr lang="en-US" dirty="0"/>
              <a:t>Master Title Style Bold</a:t>
            </a:r>
          </a:p>
        </p:txBody>
      </p:sp>
    </p:spTree>
    <p:extLst>
      <p:ext uri="{BB962C8B-B14F-4D97-AF65-F5344CB8AC3E}">
        <p14:creationId xmlns:p14="http://schemas.microsoft.com/office/powerpoint/2010/main" val="3846386701"/>
      </p:ext>
    </p:extLst>
  </p:cSld>
  <p:clrMap bg1="lt1" tx1="dk1" bg2="lt2" tx2="dk2" accent1="accent1" accent2="accent2" accent3="accent3" accent4="accent4" accent5="accent5" accent6="accent6" hlink="hlink" folHlink="folHlink"/>
  <p:sldLayoutIdLst>
    <p:sldLayoutId id="2147484350" r:id="rId1"/>
    <p:sldLayoutId id="2147484351" r:id="rId2"/>
    <p:sldLayoutId id="2147484352" r:id="rId3"/>
    <p:sldLayoutId id="2147484353" r:id="rId4"/>
    <p:sldLayoutId id="2147484354" r:id="rId5"/>
    <p:sldLayoutId id="2147484359" r:id="rId6"/>
    <p:sldLayoutId id="2147484360" r:id="rId7"/>
    <p:sldLayoutId id="2147484366" r:id="rId8"/>
    <p:sldLayoutId id="2147484367" r:id="rId9"/>
    <p:sldLayoutId id="2147484368" r:id="rId10"/>
    <p:sldLayoutId id="2147484369" r:id="rId11"/>
    <p:sldLayoutId id="2147484370" r:id="rId12"/>
    <p:sldLayoutId id="2147484371" r:id="rId13"/>
    <p:sldLayoutId id="2147484372" r:id="rId14"/>
    <p:sldLayoutId id="2147484373" r:id="rId15"/>
    <p:sldLayoutId id="2147484374" r:id="rId16"/>
    <p:sldLayoutId id="2147484375" r:id="rId17"/>
    <p:sldLayoutId id="2147484376" r:id="rId18"/>
    <p:sldLayoutId id="2147484377" r:id="rId19"/>
    <p:sldLayoutId id="2147484380" r:id="rId20"/>
    <p:sldLayoutId id="2147484389" r:id="rId21"/>
    <p:sldLayoutId id="2147484384" r:id="rId22"/>
    <p:sldLayoutId id="2147484385" r:id="rId23"/>
    <p:sldLayoutId id="2147484386" r:id="rId24"/>
    <p:sldLayoutId id="2147484387" r:id="rId25"/>
    <p:sldLayoutId id="2147484388" r:id="rId26"/>
  </p:sldLayoutIdLst>
  <p:txStyles>
    <p:titleStyle>
      <a:lvl1pPr algn="l" defTabSz="1087394" rtl="0" eaLnBrk="1" fontAlgn="base" hangingPunct="1">
        <a:lnSpc>
          <a:spcPct val="80000"/>
        </a:lnSpc>
        <a:spcBef>
          <a:spcPct val="0"/>
        </a:spcBef>
        <a:spcAft>
          <a:spcPct val="0"/>
        </a:spcAft>
        <a:defRPr sz="4000" b="1" kern="1200">
          <a:solidFill>
            <a:schemeClr val="accent1"/>
          </a:solidFill>
          <a:latin typeface="+mj-lt"/>
          <a:ea typeface="ＭＳ Ｐゴシック" charset="0"/>
          <a:cs typeface="Arial" panose="020B0604020202020204" pitchFamily="34" charset="0"/>
        </a:defRPr>
      </a:lvl1pPr>
      <a:lvl2pPr algn="l" defTabSz="1087394" rtl="0" eaLnBrk="1" fontAlgn="base" hangingPunct="1">
        <a:lnSpc>
          <a:spcPct val="90000"/>
        </a:lnSpc>
        <a:spcBef>
          <a:spcPct val="0"/>
        </a:spcBef>
        <a:spcAft>
          <a:spcPct val="0"/>
        </a:spcAft>
        <a:defRPr sz="3750">
          <a:solidFill>
            <a:srgbClr val="4C4C4C"/>
          </a:solidFill>
          <a:latin typeface="BentonSans BookItalic" charset="0"/>
          <a:ea typeface="ＭＳ Ｐゴシック" charset="0"/>
        </a:defRPr>
      </a:lvl2pPr>
      <a:lvl3pPr algn="l" defTabSz="1087394" rtl="0" eaLnBrk="1" fontAlgn="base" hangingPunct="1">
        <a:lnSpc>
          <a:spcPct val="90000"/>
        </a:lnSpc>
        <a:spcBef>
          <a:spcPct val="0"/>
        </a:spcBef>
        <a:spcAft>
          <a:spcPct val="0"/>
        </a:spcAft>
        <a:defRPr sz="3750">
          <a:solidFill>
            <a:srgbClr val="4C4C4C"/>
          </a:solidFill>
          <a:latin typeface="BentonSans BookItalic" charset="0"/>
          <a:ea typeface="ＭＳ Ｐゴシック" charset="0"/>
        </a:defRPr>
      </a:lvl3pPr>
      <a:lvl4pPr algn="l" defTabSz="1087394" rtl="0" eaLnBrk="1" fontAlgn="base" hangingPunct="1">
        <a:lnSpc>
          <a:spcPct val="90000"/>
        </a:lnSpc>
        <a:spcBef>
          <a:spcPct val="0"/>
        </a:spcBef>
        <a:spcAft>
          <a:spcPct val="0"/>
        </a:spcAft>
        <a:defRPr sz="3750">
          <a:solidFill>
            <a:srgbClr val="4C4C4C"/>
          </a:solidFill>
          <a:latin typeface="BentonSans BookItalic" charset="0"/>
          <a:ea typeface="ＭＳ Ｐゴシック" charset="0"/>
        </a:defRPr>
      </a:lvl4pPr>
      <a:lvl5pPr algn="l" defTabSz="1087394" rtl="0" eaLnBrk="1" fontAlgn="base" hangingPunct="1">
        <a:lnSpc>
          <a:spcPct val="90000"/>
        </a:lnSpc>
        <a:spcBef>
          <a:spcPct val="0"/>
        </a:spcBef>
        <a:spcAft>
          <a:spcPct val="0"/>
        </a:spcAft>
        <a:defRPr sz="3750">
          <a:solidFill>
            <a:srgbClr val="4C4C4C"/>
          </a:solidFill>
          <a:latin typeface="BentonSans BookItalic" charset="0"/>
          <a:ea typeface="ＭＳ Ｐゴシック" charset="0"/>
        </a:defRPr>
      </a:lvl5pPr>
      <a:lvl6pPr marL="380985" algn="l" defTabSz="1087394" rtl="0" eaLnBrk="1" fontAlgn="base" hangingPunct="1">
        <a:lnSpc>
          <a:spcPct val="90000"/>
        </a:lnSpc>
        <a:spcBef>
          <a:spcPct val="0"/>
        </a:spcBef>
        <a:spcAft>
          <a:spcPct val="0"/>
        </a:spcAft>
        <a:defRPr sz="3750">
          <a:solidFill>
            <a:srgbClr val="4C4C4C"/>
          </a:solidFill>
          <a:latin typeface="BentonSans BookItalic" charset="0"/>
          <a:ea typeface="ＭＳ Ｐゴシック" charset="0"/>
        </a:defRPr>
      </a:lvl6pPr>
      <a:lvl7pPr marL="761970" algn="l" defTabSz="1087394" rtl="0" eaLnBrk="1" fontAlgn="base" hangingPunct="1">
        <a:lnSpc>
          <a:spcPct val="90000"/>
        </a:lnSpc>
        <a:spcBef>
          <a:spcPct val="0"/>
        </a:spcBef>
        <a:spcAft>
          <a:spcPct val="0"/>
        </a:spcAft>
        <a:defRPr sz="3750">
          <a:solidFill>
            <a:srgbClr val="4C4C4C"/>
          </a:solidFill>
          <a:latin typeface="BentonSans BookItalic" charset="0"/>
          <a:ea typeface="ＭＳ Ｐゴシック" charset="0"/>
        </a:defRPr>
      </a:lvl7pPr>
      <a:lvl8pPr marL="1142954" algn="l" defTabSz="1087394" rtl="0" eaLnBrk="1" fontAlgn="base" hangingPunct="1">
        <a:lnSpc>
          <a:spcPct val="90000"/>
        </a:lnSpc>
        <a:spcBef>
          <a:spcPct val="0"/>
        </a:spcBef>
        <a:spcAft>
          <a:spcPct val="0"/>
        </a:spcAft>
        <a:defRPr sz="3750">
          <a:solidFill>
            <a:srgbClr val="4C4C4C"/>
          </a:solidFill>
          <a:latin typeface="BentonSans BookItalic" charset="0"/>
          <a:ea typeface="ＭＳ Ｐゴシック" charset="0"/>
        </a:defRPr>
      </a:lvl8pPr>
      <a:lvl9pPr marL="1523939" algn="l" defTabSz="1087394" rtl="0" eaLnBrk="1" fontAlgn="base" hangingPunct="1">
        <a:lnSpc>
          <a:spcPct val="90000"/>
        </a:lnSpc>
        <a:spcBef>
          <a:spcPct val="0"/>
        </a:spcBef>
        <a:spcAft>
          <a:spcPct val="0"/>
        </a:spcAft>
        <a:defRPr sz="3750">
          <a:solidFill>
            <a:srgbClr val="4C4C4C"/>
          </a:solidFill>
          <a:latin typeface="BentonSans BookItalic" charset="0"/>
          <a:ea typeface="ＭＳ Ｐゴシック" charset="0"/>
        </a:defRPr>
      </a:lvl9pPr>
    </p:titleStyle>
    <p:bodyStyle>
      <a:lvl1pPr marL="407442" indent="-407442" algn="l" defTabSz="1087394" rtl="0" eaLnBrk="1" fontAlgn="base" hangingPunct="1">
        <a:spcBef>
          <a:spcPct val="20000"/>
        </a:spcBef>
        <a:spcAft>
          <a:spcPct val="0"/>
        </a:spcAft>
        <a:buFont typeface="Arial" charset="0"/>
        <a:buChar char="•"/>
        <a:defRPr sz="3833" kern="1200">
          <a:solidFill>
            <a:schemeClr val="tx1"/>
          </a:solidFill>
          <a:latin typeface="+mn-lt"/>
          <a:ea typeface="ＭＳ Ｐゴシック" charset="0"/>
          <a:cs typeface="ＭＳ Ｐゴシック" charset="0"/>
        </a:defRPr>
      </a:lvl1pPr>
      <a:lvl2pPr marL="883673" indent="-339976" algn="l" defTabSz="1087394" rtl="0" eaLnBrk="1" fontAlgn="base" hangingPunct="1">
        <a:spcBef>
          <a:spcPct val="20000"/>
        </a:spcBef>
        <a:spcAft>
          <a:spcPct val="0"/>
        </a:spcAft>
        <a:buFont typeface="Arial" charset="0"/>
        <a:buChar char="–"/>
        <a:defRPr sz="3333" kern="1200">
          <a:solidFill>
            <a:schemeClr val="tx1"/>
          </a:solidFill>
          <a:latin typeface="+mn-lt"/>
          <a:ea typeface="ＭＳ Ｐゴシック" charset="0"/>
          <a:cs typeface="+mn-cs"/>
        </a:defRPr>
      </a:lvl2pPr>
      <a:lvl3pPr marL="1359904" indent="-271187" algn="l" defTabSz="1087394" rtl="0" eaLnBrk="1" fontAlgn="base" hangingPunct="1">
        <a:spcBef>
          <a:spcPct val="20000"/>
        </a:spcBef>
        <a:spcAft>
          <a:spcPct val="0"/>
        </a:spcAft>
        <a:buFont typeface="Arial" charset="0"/>
        <a:buChar char="•"/>
        <a:defRPr sz="2833" kern="1200">
          <a:solidFill>
            <a:schemeClr val="tx1"/>
          </a:solidFill>
          <a:latin typeface="+mn-lt"/>
          <a:ea typeface="ＭＳ Ｐゴシック" charset="0"/>
          <a:cs typeface="+mn-cs"/>
        </a:defRPr>
      </a:lvl3pPr>
      <a:lvl4pPr marL="1903601" indent="-271187" algn="l" defTabSz="1087394" rtl="0" eaLnBrk="1" fontAlgn="base" hangingPunct="1">
        <a:spcBef>
          <a:spcPct val="20000"/>
        </a:spcBef>
        <a:spcAft>
          <a:spcPct val="0"/>
        </a:spcAft>
        <a:buFont typeface="Arial" charset="0"/>
        <a:buChar char="–"/>
        <a:defRPr sz="2417" kern="1200">
          <a:solidFill>
            <a:schemeClr val="tx1"/>
          </a:solidFill>
          <a:latin typeface="+mn-lt"/>
          <a:ea typeface="ＭＳ Ｐゴシック" charset="0"/>
          <a:cs typeface="+mn-cs"/>
        </a:defRPr>
      </a:lvl4pPr>
      <a:lvl5pPr marL="2448621" indent="-271187" algn="l" defTabSz="1087394" rtl="0" eaLnBrk="1" fontAlgn="base" hangingPunct="1">
        <a:spcBef>
          <a:spcPct val="20000"/>
        </a:spcBef>
        <a:spcAft>
          <a:spcPct val="0"/>
        </a:spcAft>
        <a:buFont typeface="Arial" charset="0"/>
        <a:buChar char="»"/>
        <a:defRPr sz="2417" kern="1200">
          <a:solidFill>
            <a:schemeClr val="tx1"/>
          </a:solidFill>
          <a:latin typeface="+mn-lt"/>
          <a:ea typeface="ＭＳ Ｐゴシック" charset="0"/>
          <a:cs typeface="+mn-cs"/>
        </a:defRPr>
      </a:lvl5pPr>
      <a:lvl6pPr marL="2993302" indent="-272118" algn="l" defTabSz="1088474" rtl="0" eaLnBrk="1" latinLnBrk="0" hangingPunct="1">
        <a:spcBef>
          <a:spcPct val="20000"/>
        </a:spcBef>
        <a:buFont typeface="Arial" panose="020B0604020202020204" pitchFamily="34" charset="0"/>
        <a:buChar char="•"/>
        <a:defRPr sz="2417" kern="1200">
          <a:solidFill>
            <a:schemeClr val="tx1"/>
          </a:solidFill>
          <a:latin typeface="+mn-lt"/>
          <a:ea typeface="+mn-ea"/>
          <a:cs typeface="+mn-cs"/>
        </a:defRPr>
      </a:lvl6pPr>
      <a:lvl7pPr marL="3537538" indent="-272118" algn="l" defTabSz="1088474" rtl="0" eaLnBrk="1" latinLnBrk="0" hangingPunct="1">
        <a:spcBef>
          <a:spcPct val="20000"/>
        </a:spcBef>
        <a:buFont typeface="Arial" panose="020B0604020202020204" pitchFamily="34" charset="0"/>
        <a:buChar char="•"/>
        <a:defRPr sz="2417" kern="1200">
          <a:solidFill>
            <a:schemeClr val="tx1"/>
          </a:solidFill>
          <a:latin typeface="+mn-lt"/>
          <a:ea typeface="+mn-ea"/>
          <a:cs typeface="+mn-cs"/>
        </a:defRPr>
      </a:lvl7pPr>
      <a:lvl8pPr marL="4081775" indent="-272118" algn="l" defTabSz="1088474" rtl="0" eaLnBrk="1" latinLnBrk="0" hangingPunct="1">
        <a:spcBef>
          <a:spcPct val="20000"/>
        </a:spcBef>
        <a:buFont typeface="Arial" panose="020B0604020202020204" pitchFamily="34" charset="0"/>
        <a:buChar char="•"/>
        <a:defRPr sz="2417" kern="1200">
          <a:solidFill>
            <a:schemeClr val="tx1"/>
          </a:solidFill>
          <a:latin typeface="+mn-lt"/>
          <a:ea typeface="+mn-ea"/>
          <a:cs typeface="+mn-cs"/>
        </a:defRPr>
      </a:lvl8pPr>
      <a:lvl9pPr marL="4626012" indent="-272118" algn="l" defTabSz="1088474" rtl="0" eaLnBrk="1" latinLnBrk="0" hangingPunct="1">
        <a:spcBef>
          <a:spcPct val="20000"/>
        </a:spcBef>
        <a:buFont typeface="Arial" panose="020B0604020202020204" pitchFamily="34" charset="0"/>
        <a:buChar char="•"/>
        <a:defRPr sz="2417" kern="1200">
          <a:solidFill>
            <a:schemeClr val="tx1"/>
          </a:solidFill>
          <a:latin typeface="+mn-lt"/>
          <a:ea typeface="+mn-ea"/>
          <a:cs typeface="+mn-cs"/>
        </a:defRPr>
      </a:lvl9pPr>
    </p:bodyStyle>
    <p:otherStyle>
      <a:defPPr>
        <a:defRPr lang="en-US"/>
      </a:defPPr>
      <a:lvl1pPr marL="0" algn="l" defTabSz="1088474" rtl="0" eaLnBrk="1" latinLnBrk="0" hangingPunct="1">
        <a:defRPr sz="2167" kern="1200">
          <a:solidFill>
            <a:schemeClr val="tx1"/>
          </a:solidFill>
          <a:latin typeface="+mn-lt"/>
          <a:ea typeface="+mn-ea"/>
          <a:cs typeface="+mn-cs"/>
        </a:defRPr>
      </a:lvl1pPr>
      <a:lvl2pPr marL="544237" algn="l" defTabSz="1088474" rtl="0" eaLnBrk="1" latinLnBrk="0" hangingPunct="1">
        <a:defRPr sz="2167" kern="1200">
          <a:solidFill>
            <a:schemeClr val="tx1"/>
          </a:solidFill>
          <a:latin typeface="+mn-lt"/>
          <a:ea typeface="+mn-ea"/>
          <a:cs typeface="+mn-cs"/>
        </a:defRPr>
      </a:lvl2pPr>
      <a:lvl3pPr marL="1088474" algn="l" defTabSz="1088474" rtl="0" eaLnBrk="1" latinLnBrk="0" hangingPunct="1">
        <a:defRPr sz="2167" kern="1200">
          <a:solidFill>
            <a:schemeClr val="tx1"/>
          </a:solidFill>
          <a:latin typeface="+mn-lt"/>
          <a:ea typeface="+mn-ea"/>
          <a:cs typeface="+mn-cs"/>
        </a:defRPr>
      </a:lvl3pPr>
      <a:lvl4pPr marL="1632711" algn="l" defTabSz="1088474" rtl="0" eaLnBrk="1" latinLnBrk="0" hangingPunct="1">
        <a:defRPr sz="2167" kern="1200">
          <a:solidFill>
            <a:schemeClr val="tx1"/>
          </a:solidFill>
          <a:latin typeface="+mn-lt"/>
          <a:ea typeface="+mn-ea"/>
          <a:cs typeface="+mn-cs"/>
        </a:defRPr>
      </a:lvl4pPr>
      <a:lvl5pPr marL="2176948" algn="l" defTabSz="1088474" rtl="0" eaLnBrk="1" latinLnBrk="0" hangingPunct="1">
        <a:defRPr sz="2167" kern="1200">
          <a:solidFill>
            <a:schemeClr val="tx1"/>
          </a:solidFill>
          <a:latin typeface="+mn-lt"/>
          <a:ea typeface="+mn-ea"/>
          <a:cs typeface="+mn-cs"/>
        </a:defRPr>
      </a:lvl5pPr>
      <a:lvl6pPr marL="2721183" algn="l" defTabSz="1088474" rtl="0" eaLnBrk="1" latinLnBrk="0" hangingPunct="1">
        <a:defRPr sz="2167" kern="1200">
          <a:solidFill>
            <a:schemeClr val="tx1"/>
          </a:solidFill>
          <a:latin typeface="+mn-lt"/>
          <a:ea typeface="+mn-ea"/>
          <a:cs typeface="+mn-cs"/>
        </a:defRPr>
      </a:lvl6pPr>
      <a:lvl7pPr marL="3265420" algn="l" defTabSz="1088474" rtl="0" eaLnBrk="1" latinLnBrk="0" hangingPunct="1">
        <a:defRPr sz="2167" kern="1200">
          <a:solidFill>
            <a:schemeClr val="tx1"/>
          </a:solidFill>
          <a:latin typeface="+mn-lt"/>
          <a:ea typeface="+mn-ea"/>
          <a:cs typeface="+mn-cs"/>
        </a:defRPr>
      </a:lvl7pPr>
      <a:lvl8pPr marL="3809657" algn="l" defTabSz="1088474" rtl="0" eaLnBrk="1" latinLnBrk="0" hangingPunct="1">
        <a:defRPr sz="2167" kern="1200">
          <a:solidFill>
            <a:schemeClr val="tx1"/>
          </a:solidFill>
          <a:latin typeface="+mn-lt"/>
          <a:ea typeface="+mn-ea"/>
          <a:cs typeface="+mn-cs"/>
        </a:defRPr>
      </a:lvl8pPr>
      <a:lvl9pPr marL="4353894" algn="l" defTabSz="1088474" rtl="0" eaLnBrk="1" latinLnBrk="0" hangingPunct="1">
        <a:defRPr sz="2167" kern="1200">
          <a:solidFill>
            <a:schemeClr val="tx1"/>
          </a:solidFill>
          <a:latin typeface="+mn-lt"/>
          <a:ea typeface="+mn-ea"/>
          <a:cs typeface="+mn-cs"/>
        </a:defRPr>
      </a:lvl9pPr>
    </p:otherStyle>
  </p:txStyles>
  <p:extLst>
    <p:ext uri="{27BBF7A9-308A-43DC-89C8-2F10F3537804}">
      <p15:sldGuideLst xmlns:p15="http://schemas.microsoft.com/office/powerpoint/2012/main">
        <p15:guide id="6" orient="horz" pos="312" userDrawn="1">
          <p15:clr>
            <a:srgbClr val="F26B43"/>
          </p15:clr>
        </p15:guide>
        <p15:guide id="7" pos="384" userDrawn="1">
          <p15:clr>
            <a:srgbClr val="F26B43"/>
          </p15:clr>
        </p15:guide>
        <p15:guide id="8" pos="7296" userDrawn="1">
          <p15:clr>
            <a:srgbClr val="F26B43"/>
          </p15:clr>
        </p15:guide>
        <p15:guide id="9" orient="horz" pos="4008" userDrawn="1">
          <p15:clr>
            <a:srgbClr val="F26B43"/>
          </p15:clr>
        </p15:guide>
        <p15:guide id="10" orient="horz" pos="100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gif"/><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2.png"/><Relationship Id="rId7"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1.xml"/><Relationship Id="rId6" Type="http://schemas.openxmlformats.org/officeDocument/2006/relationships/image" Target="../media/image23.png"/><Relationship Id="rId5" Type="http://schemas.openxmlformats.org/officeDocument/2006/relationships/image" Target="../media/image18.png"/><Relationship Id="rId4" Type="http://schemas.openxmlformats.org/officeDocument/2006/relationships/image" Target="../media/image19.png"/><Relationship Id="rId9" Type="http://schemas.openxmlformats.org/officeDocument/2006/relationships/image" Target="../media/image26.png"/></Relationships>
</file>

<file path=ppt/slides/_rels/slide19.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30.png"/><Relationship Id="rId3" Type="http://schemas.openxmlformats.org/officeDocument/2006/relationships/image" Target="../media/image27.png"/><Relationship Id="rId7" Type="http://schemas.openxmlformats.org/officeDocument/2006/relationships/image" Target="../media/image23.png"/><Relationship Id="rId12"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11.xml"/><Relationship Id="rId6" Type="http://schemas.openxmlformats.org/officeDocument/2006/relationships/image" Target="../media/image18.png"/><Relationship Id="rId11" Type="http://schemas.openxmlformats.org/officeDocument/2006/relationships/image" Target="../media/image28.png"/><Relationship Id="rId5" Type="http://schemas.openxmlformats.org/officeDocument/2006/relationships/image" Target="../media/image19.png"/><Relationship Id="rId15" Type="http://schemas.openxmlformats.org/officeDocument/2006/relationships/image" Target="../media/image32.png"/><Relationship Id="rId10" Type="http://schemas.openxmlformats.org/officeDocument/2006/relationships/image" Target="../media/image26.png"/><Relationship Id="rId4" Type="http://schemas.openxmlformats.org/officeDocument/2006/relationships/image" Target="../media/image22.png"/><Relationship Id="rId9" Type="http://schemas.openxmlformats.org/officeDocument/2006/relationships/image" Target="../media/image25.png"/><Relationship Id="rId14" Type="http://schemas.openxmlformats.org/officeDocument/2006/relationships/image" Target="../media/image3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22.xml"/><Relationship Id="rId1" Type="http://schemas.openxmlformats.org/officeDocument/2006/relationships/slideLayout" Target="../slideLayouts/slideLayout11.xml"/><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5.svg"/></Relationships>
</file>

<file path=ppt/slides/_rels/slide24.xml.rels><?xml version="1.0" encoding="UTF-8" standalone="yes"?>
<Relationships xmlns="http://schemas.openxmlformats.org/package/2006/relationships"><Relationship Id="rId8" Type="http://schemas.openxmlformats.org/officeDocument/2006/relationships/image" Target="../media/image41.png"/><Relationship Id="rId13" Type="http://schemas.openxmlformats.org/officeDocument/2006/relationships/image" Target="../media/image46.svg"/><Relationship Id="rId3" Type="http://schemas.openxmlformats.org/officeDocument/2006/relationships/image" Target="../media/image34.png"/><Relationship Id="rId7" Type="http://schemas.openxmlformats.org/officeDocument/2006/relationships/image" Target="../media/image40.svg"/><Relationship Id="rId12" Type="http://schemas.openxmlformats.org/officeDocument/2006/relationships/image" Target="../media/image45.png"/><Relationship Id="rId2" Type="http://schemas.openxmlformats.org/officeDocument/2006/relationships/notesSlide" Target="../notesSlides/notesSlide23.xml"/><Relationship Id="rId1" Type="http://schemas.openxmlformats.org/officeDocument/2006/relationships/slideLayout" Target="../slideLayouts/slideLayout11.xml"/><Relationship Id="rId6" Type="http://schemas.openxmlformats.org/officeDocument/2006/relationships/image" Target="../media/image39.png"/><Relationship Id="rId11" Type="http://schemas.openxmlformats.org/officeDocument/2006/relationships/image" Target="../media/image44.svg"/><Relationship Id="rId5" Type="http://schemas.openxmlformats.org/officeDocument/2006/relationships/image" Target="../media/image38.png"/><Relationship Id="rId10" Type="http://schemas.openxmlformats.org/officeDocument/2006/relationships/image" Target="../media/image43.png"/><Relationship Id="rId4" Type="http://schemas.openxmlformats.org/officeDocument/2006/relationships/image" Target="../media/image35.svg"/><Relationship Id="rId9" Type="http://schemas.openxmlformats.org/officeDocument/2006/relationships/image" Target="../media/image42.sv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48.png"/></Relationships>
</file>

<file path=ppt/slides/_rels/slide2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6.xml"/><Relationship Id="rId1" Type="http://schemas.openxmlformats.org/officeDocument/2006/relationships/slideLayout" Target="../slideLayouts/slideLayout8.xml"/><Relationship Id="rId5" Type="http://schemas.openxmlformats.org/officeDocument/2006/relationships/image" Target="../media/image49.png"/><Relationship Id="rId4" Type="http://schemas.openxmlformats.org/officeDocument/2006/relationships/image" Target="../media/image48.png"/></Relationships>
</file>

<file path=ppt/slides/_rels/slide28.xml.rels><?xml version="1.0" encoding="UTF-8" standalone="yes"?>
<Relationships xmlns="http://schemas.openxmlformats.org/package/2006/relationships"><Relationship Id="rId3" Type="http://schemas.openxmlformats.org/officeDocument/2006/relationships/hyperlink" Target="https://lnkd.in/gYwEgdW" TargetMode="External"/><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8.xml"/><Relationship Id="rId4" Type="http://schemas.openxmlformats.org/officeDocument/2006/relationships/image" Target="../media/image5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8" Type="http://schemas.openxmlformats.org/officeDocument/2006/relationships/image" Target="../media/image40.svg"/><Relationship Id="rId13" Type="http://schemas.openxmlformats.org/officeDocument/2006/relationships/image" Target="../media/image45.png"/><Relationship Id="rId18" Type="http://schemas.openxmlformats.org/officeDocument/2006/relationships/image" Target="../media/image58.svg"/><Relationship Id="rId3" Type="http://schemas.openxmlformats.org/officeDocument/2006/relationships/image" Target="../media/image35.svg"/><Relationship Id="rId7" Type="http://schemas.openxmlformats.org/officeDocument/2006/relationships/image" Target="../media/image39.png"/><Relationship Id="rId12" Type="http://schemas.openxmlformats.org/officeDocument/2006/relationships/image" Target="../media/image44.svg"/><Relationship Id="rId17" Type="http://schemas.openxmlformats.org/officeDocument/2006/relationships/image" Target="../media/image57.png"/><Relationship Id="rId2" Type="http://schemas.openxmlformats.org/officeDocument/2006/relationships/image" Target="../media/image34.png"/><Relationship Id="rId16" Type="http://schemas.openxmlformats.org/officeDocument/2006/relationships/image" Target="../media/image56.svg"/><Relationship Id="rId1" Type="http://schemas.openxmlformats.org/officeDocument/2006/relationships/slideLayout" Target="../slideLayouts/slideLayout8.xml"/><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37.svg"/><Relationship Id="rId15" Type="http://schemas.openxmlformats.org/officeDocument/2006/relationships/image" Target="../media/image55.png"/><Relationship Id="rId10" Type="http://schemas.openxmlformats.org/officeDocument/2006/relationships/image" Target="../media/image42.svg"/><Relationship Id="rId4" Type="http://schemas.openxmlformats.org/officeDocument/2006/relationships/image" Target="../media/image36.png"/><Relationship Id="rId9" Type="http://schemas.openxmlformats.org/officeDocument/2006/relationships/image" Target="../media/image41.png"/><Relationship Id="rId14" Type="http://schemas.openxmlformats.org/officeDocument/2006/relationships/image" Target="../media/image46.svg"/></Relationships>
</file>

<file path=ppt/slides/_rels/slide33.xml.rels><?xml version="1.0" encoding="UTF-8" standalone="yes"?>
<Relationships xmlns="http://schemas.openxmlformats.org/package/2006/relationships"><Relationship Id="rId3" Type="http://schemas.openxmlformats.org/officeDocument/2006/relationships/hyperlink" Target="https://www.linkedin.com/in/amirmeimand/" TargetMode="External"/><Relationship Id="rId7" Type="http://schemas.openxmlformats.org/officeDocument/2006/relationships/image" Target="../media/image61.png"/><Relationship Id="rId2" Type="http://schemas.openxmlformats.org/officeDocument/2006/relationships/hyperlink" Target="mailto:ameimand@tableau.com" TargetMode="External"/><Relationship Id="rId1" Type="http://schemas.openxmlformats.org/officeDocument/2006/relationships/slideLayout" Target="../slideLayouts/slideLayout6.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hyperlink" Target="https://github.com/AmirMK/DataDev2021"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9815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00A426-009E-4019-B875-FD9C7D25F8A2}"/>
              </a:ext>
            </a:extLst>
          </p:cNvPr>
          <p:cNvPicPr>
            <a:picLocks noChangeAspect="1"/>
          </p:cNvPicPr>
          <p:nvPr/>
        </p:nvPicPr>
        <p:blipFill>
          <a:blip r:embed="rId3"/>
          <a:stretch>
            <a:fillRect/>
          </a:stretch>
        </p:blipFill>
        <p:spPr>
          <a:xfrm>
            <a:off x="4250621" y="743112"/>
            <a:ext cx="7799209" cy="4742762"/>
          </a:xfrm>
          <a:prstGeom prst="rect">
            <a:avLst/>
          </a:prstGeom>
        </p:spPr>
      </p:pic>
      <p:sp>
        <p:nvSpPr>
          <p:cNvPr id="7" name="Oval 6">
            <a:extLst>
              <a:ext uri="{FF2B5EF4-FFF2-40B4-BE49-F238E27FC236}">
                <a16:creationId xmlns:a16="http://schemas.microsoft.com/office/drawing/2014/main" id="{711A31A6-E62D-42D4-8EAE-3F1DE32A54E5}"/>
              </a:ext>
            </a:extLst>
          </p:cNvPr>
          <p:cNvSpPr/>
          <p:nvPr/>
        </p:nvSpPr>
        <p:spPr>
          <a:xfrm>
            <a:off x="8595360" y="1869268"/>
            <a:ext cx="2893326" cy="2038590"/>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3">
            <a:extLst>
              <a:ext uri="{FF2B5EF4-FFF2-40B4-BE49-F238E27FC236}">
                <a16:creationId xmlns:a16="http://schemas.microsoft.com/office/drawing/2014/main" id="{8AF92251-DDCF-4EB0-9EC6-06689F9D770D}"/>
              </a:ext>
            </a:extLst>
          </p:cNvPr>
          <p:cNvSpPr>
            <a:spLocks noGrp="1"/>
          </p:cNvSpPr>
          <p:nvPr>
            <p:ph type="body" sz="quarter" idx="12"/>
          </p:nvPr>
        </p:nvSpPr>
        <p:spPr>
          <a:xfrm>
            <a:off x="334674" y="638642"/>
            <a:ext cx="3611683" cy="622268"/>
          </a:xfrm>
        </p:spPr>
        <p:txBody>
          <a:bodyPr wrap="square">
            <a:normAutofit/>
          </a:bodyPr>
          <a:lstStyle/>
          <a:p>
            <a:r>
              <a:rPr lang="en-US" sz="3200" dirty="0"/>
              <a:t>Business Problem</a:t>
            </a:r>
          </a:p>
        </p:txBody>
      </p:sp>
      <p:sp>
        <p:nvSpPr>
          <p:cNvPr id="8" name="Content Placeholder 3">
            <a:extLst>
              <a:ext uri="{FF2B5EF4-FFF2-40B4-BE49-F238E27FC236}">
                <a16:creationId xmlns:a16="http://schemas.microsoft.com/office/drawing/2014/main" id="{47691299-D06C-44D3-9D9D-5454F53B2421}"/>
              </a:ext>
            </a:extLst>
          </p:cNvPr>
          <p:cNvSpPr>
            <a:spLocks noGrp="1"/>
          </p:cNvSpPr>
          <p:nvPr>
            <p:ph idx="14"/>
          </p:nvPr>
        </p:nvSpPr>
        <p:spPr>
          <a:xfrm>
            <a:off x="334674" y="1325362"/>
            <a:ext cx="3611683" cy="615553"/>
          </a:xfrm>
        </p:spPr>
        <p:txBody>
          <a:bodyPr/>
          <a:lstStyle/>
          <a:p>
            <a:pPr marL="4762" indent="0">
              <a:buNone/>
            </a:pPr>
            <a:r>
              <a:rPr lang="en-US" sz="2000" dirty="0"/>
              <a:t>How to prevent inventory shortage?</a:t>
            </a:r>
          </a:p>
        </p:txBody>
      </p:sp>
    </p:spTree>
    <p:extLst>
      <p:ext uri="{BB962C8B-B14F-4D97-AF65-F5344CB8AC3E}">
        <p14:creationId xmlns:p14="http://schemas.microsoft.com/office/powerpoint/2010/main" val="4006585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591DF1A-6ED0-4551-88BB-D56DCF52DF93}"/>
              </a:ext>
            </a:extLst>
          </p:cNvPr>
          <p:cNvPicPr>
            <a:picLocks noChangeAspect="1"/>
          </p:cNvPicPr>
          <p:nvPr/>
        </p:nvPicPr>
        <p:blipFill>
          <a:blip r:embed="rId3"/>
          <a:stretch>
            <a:fillRect/>
          </a:stretch>
        </p:blipFill>
        <p:spPr>
          <a:xfrm>
            <a:off x="4250621" y="743112"/>
            <a:ext cx="7799209" cy="4742762"/>
          </a:xfrm>
          <a:prstGeom prst="rect">
            <a:avLst/>
          </a:prstGeom>
        </p:spPr>
      </p:pic>
      <p:sp>
        <p:nvSpPr>
          <p:cNvPr id="12" name="Oval 11">
            <a:extLst>
              <a:ext uri="{FF2B5EF4-FFF2-40B4-BE49-F238E27FC236}">
                <a16:creationId xmlns:a16="http://schemas.microsoft.com/office/drawing/2014/main" id="{F9EB94F5-EAD7-41C3-9D35-849A969C9F82}"/>
              </a:ext>
            </a:extLst>
          </p:cNvPr>
          <p:cNvSpPr/>
          <p:nvPr/>
        </p:nvSpPr>
        <p:spPr>
          <a:xfrm>
            <a:off x="4331368" y="743112"/>
            <a:ext cx="3182085" cy="2236425"/>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C6B31B30-264B-48AA-9D7A-96EF1019E868}"/>
              </a:ext>
            </a:extLst>
          </p:cNvPr>
          <p:cNvSpPr/>
          <p:nvPr/>
        </p:nvSpPr>
        <p:spPr>
          <a:xfrm>
            <a:off x="6198669" y="904774"/>
            <a:ext cx="3359217" cy="1802324"/>
          </a:xfrm>
          <a:custGeom>
            <a:avLst/>
            <a:gdLst>
              <a:gd name="connsiteX0" fmla="*/ 462013 w 3359217"/>
              <a:gd name="connsiteY0" fmla="*/ 1270535 h 1802324"/>
              <a:gd name="connsiteX1" fmla="*/ 462013 w 3359217"/>
              <a:gd name="connsiteY1" fmla="*/ 1270535 h 1802324"/>
              <a:gd name="connsiteX2" fmla="*/ 250257 w 3359217"/>
              <a:gd name="connsiteY2" fmla="*/ 1260909 h 1802324"/>
              <a:gd name="connsiteX3" fmla="*/ 221382 w 3359217"/>
              <a:gd name="connsiteY3" fmla="*/ 1241659 h 1802324"/>
              <a:gd name="connsiteX4" fmla="*/ 163630 w 3359217"/>
              <a:gd name="connsiteY4" fmla="*/ 1222408 h 1802324"/>
              <a:gd name="connsiteX5" fmla="*/ 105878 w 3359217"/>
              <a:gd name="connsiteY5" fmla="*/ 1164657 h 1802324"/>
              <a:gd name="connsiteX6" fmla="*/ 57752 w 3359217"/>
              <a:gd name="connsiteY6" fmla="*/ 1116530 h 1802324"/>
              <a:gd name="connsiteX7" fmla="*/ 28876 w 3359217"/>
              <a:gd name="connsiteY7" fmla="*/ 1029903 h 1802324"/>
              <a:gd name="connsiteX8" fmla="*/ 9626 w 3359217"/>
              <a:gd name="connsiteY8" fmla="*/ 962526 h 1802324"/>
              <a:gd name="connsiteX9" fmla="*/ 0 w 3359217"/>
              <a:gd name="connsiteY9" fmla="*/ 885524 h 1802324"/>
              <a:gd name="connsiteX10" fmla="*/ 9626 w 3359217"/>
              <a:gd name="connsiteY10" fmla="*/ 558265 h 1802324"/>
              <a:gd name="connsiteX11" fmla="*/ 28876 w 3359217"/>
              <a:gd name="connsiteY11" fmla="*/ 413886 h 1802324"/>
              <a:gd name="connsiteX12" fmla="*/ 38502 w 3359217"/>
              <a:gd name="connsiteY12" fmla="*/ 385010 h 1802324"/>
              <a:gd name="connsiteX13" fmla="*/ 57752 w 3359217"/>
              <a:gd name="connsiteY13" fmla="*/ 356135 h 1802324"/>
              <a:gd name="connsiteX14" fmla="*/ 105878 w 3359217"/>
              <a:gd name="connsiteY14" fmla="*/ 279133 h 1802324"/>
              <a:gd name="connsiteX15" fmla="*/ 115504 w 3359217"/>
              <a:gd name="connsiteY15" fmla="*/ 250257 h 1802324"/>
              <a:gd name="connsiteX16" fmla="*/ 144379 w 3359217"/>
              <a:gd name="connsiteY16" fmla="*/ 231006 h 1802324"/>
              <a:gd name="connsiteX17" fmla="*/ 173255 w 3359217"/>
              <a:gd name="connsiteY17" fmla="*/ 202130 h 1802324"/>
              <a:gd name="connsiteX18" fmla="*/ 202131 w 3359217"/>
              <a:gd name="connsiteY18" fmla="*/ 182880 h 1802324"/>
              <a:gd name="connsiteX19" fmla="*/ 240632 w 3359217"/>
              <a:gd name="connsiteY19" fmla="*/ 134754 h 1802324"/>
              <a:gd name="connsiteX20" fmla="*/ 279133 w 3359217"/>
              <a:gd name="connsiteY20" fmla="*/ 105878 h 1802324"/>
              <a:gd name="connsiteX21" fmla="*/ 317634 w 3359217"/>
              <a:gd name="connsiteY21" fmla="*/ 48126 h 1802324"/>
              <a:gd name="connsiteX22" fmla="*/ 413887 w 3359217"/>
              <a:gd name="connsiteY22" fmla="*/ 0 h 1802324"/>
              <a:gd name="connsiteX23" fmla="*/ 721895 w 3359217"/>
              <a:gd name="connsiteY23" fmla="*/ 9625 h 1802324"/>
              <a:gd name="connsiteX24" fmla="*/ 798897 w 3359217"/>
              <a:gd name="connsiteY24" fmla="*/ 28876 h 1802324"/>
              <a:gd name="connsiteX25" fmla="*/ 914400 w 3359217"/>
              <a:gd name="connsiteY25" fmla="*/ 48126 h 1802324"/>
              <a:gd name="connsiteX26" fmla="*/ 991403 w 3359217"/>
              <a:gd name="connsiteY26" fmla="*/ 77002 h 1802324"/>
              <a:gd name="connsiteX27" fmla="*/ 1068405 w 3359217"/>
              <a:gd name="connsiteY27" fmla="*/ 115503 h 1802324"/>
              <a:gd name="connsiteX28" fmla="*/ 1097280 w 3359217"/>
              <a:gd name="connsiteY28" fmla="*/ 144379 h 1802324"/>
              <a:gd name="connsiteX29" fmla="*/ 1193533 w 3359217"/>
              <a:gd name="connsiteY29" fmla="*/ 202130 h 1802324"/>
              <a:gd name="connsiteX30" fmla="*/ 1251285 w 3359217"/>
              <a:gd name="connsiteY30" fmla="*/ 240632 h 1802324"/>
              <a:gd name="connsiteX31" fmla="*/ 1309036 w 3359217"/>
              <a:gd name="connsiteY31" fmla="*/ 298383 h 1802324"/>
              <a:gd name="connsiteX32" fmla="*/ 1328287 w 3359217"/>
              <a:gd name="connsiteY32" fmla="*/ 327259 h 1802324"/>
              <a:gd name="connsiteX33" fmla="*/ 1357163 w 3359217"/>
              <a:gd name="connsiteY33" fmla="*/ 346509 h 1802324"/>
              <a:gd name="connsiteX34" fmla="*/ 1386038 w 3359217"/>
              <a:gd name="connsiteY34" fmla="*/ 375385 h 1802324"/>
              <a:gd name="connsiteX35" fmla="*/ 1434165 w 3359217"/>
              <a:gd name="connsiteY35" fmla="*/ 394636 h 1802324"/>
              <a:gd name="connsiteX36" fmla="*/ 1491916 w 3359217"/>
              <a:gd name="connsiteY36" fmla="*/ 433137 h 1802324"/>
              <a:gd name="connsiteX37" fmla="*/ 1549668 w 3359217"/>
              <a:gd name="connsiteY37" fmla="*/ 471638 h 1802324"/>
              <a:gd name="connsiteX38" fmla="*/ 1617045 w 3359217"/>
              <a:gd name="connsiteY38" fmla="*/ 519764 h 1802324"/>
              <a:gd name="connsiteX39" fmla="*/ 1655546 w 3359217"/>
              <a:gd name="connsiteY39" fmla="*/ 548640 h 1802324"/>
              <a:gd name="connsiteX40" fmla="*/ 1684422 w 3359217"/>
              <a:gd name="connsiteY40" fmla="*/ 577516 h 1802324"/>
              <a:gd name="connsiteX41" fmla="*/ 1742173 w 3359217"/>
              <a:gd name="connsiteY41" fmla="*/ 606392 h 1802324"/>
              <a:gd name="connsiteX42" fmla="*/ 1799925 w 3359217"/>
              <a:gd name="connsiteY42" fmla="*/ 644893 h 1802324"/>
              <a:gd name="connsiteX43" fmla="*/ 1876927 w 3359217"/>
              <a:gd name="connsiteY43" fmla="*/ 702644 h 1802324"/>
              <a:gd name="connsiteX44" fmla="*/ 1925053 w 3359217"/>
              <a:gd name="connsiteY44" fmla="*/ 721895 h 1802324"/>
              <a:gd name="connsiteX45" fmla="*/ 1953929 w 3359217"/>
              <a:gd name="connsiteY45" fmla="*/ 741145 h 1802324"/>
              <a:gd name="connsiteX46" fmla="*/ 1982805 w 3359217"/>
              <a:gd name="connsiteY46" fmla="*/ 750770 h 1802324"/>
              <a:gd name="connsiteX47" fmla="*/ 2050182 w 3359217"/>
              <a:gd name="connsiteY47" fmla="*/ 779646 h 1802324"/>
              <a:gd name="connsiteX48" fmla="*/ 2079057 w 3359217"/>
              <a:gd name="connsiteY48" fmla="*/ 798897 h 1802324"/>
              <a:gd name="connsiteX49" fmla="*/ 2117558 w 3359217"/>
              <a:gd name="connsiteY49" fmla="*/ 808522 h 1802324"/>
              <a:gd name="connsiteX50" fmla="*/ 2146434 w 3359217"/>
              <a:gd name="connsiteY50" fmla="*/ 818147 h 1802324"/>
              <a:gd name="connsiteX51" fmla="*/ 2233062 w 3359217"/>
              <a:gd name="connsiteY51" fmla="*/ 837398 h 1802324"/>
              <a:gd name="connsiteX52" fmla="*/ 2290813 w 3359217"/>
              <a:gd name="connsiteY52" fmla="*/ 847023 h 1802324"/>
              <a:gd name="connsiteX53" fmla="*/ 2387066 w 3359217"/>
              <a:gd name="connsiteY53" fmla="*/ 866274 h 1802324"/>
              <a:gd name="connsiteX54" fmla="*/ 2512194 w 3359217"/>
              <a:gd name="connsiteY54" fmla="*/ 875899 h 1802324"/>
              <a:gd name="connsiteX55" fmla="*/ 2550695 w 3359217"/>
              <a:gd name="connsiteY55" fmla="*/ 885524 h 1802324"/>
              <a:gd name="connsiteX56" fmla="*/ 2579571 w 3359217"/>
              <a:gd name="connsiteY56" fmla="*/ 895149 h 1802324"/>
              <a:gd name="connsiteX57" fmla="*/ 2704699 w 3359217"/>
              <a:gd name="connsiteY57" fmla="*/ 914400 h 1802324"/>
              <a:gd name="connsiteX58" fmla="*/ 2772076 w 3359217"/>
              <a:gd name="connsiteY58" fmla="*/ 933650 h 1802324"/>
              <a:gd name="connsiteX59" fmla="*/ 2800952 w 3359217"/>
              <a:gd name="connsiteY59" fmla="*/ 943276 h 1802324"/>
              <a:gd name="connsiteX60" fmla="*/ 2849078 w 3359217"/>
              <a:gd name="connsiteY60" fmla="*/ 952901 h 1802324"/>
              <a:gd name="connsiteX61" fmla="*/ 2887579 w 3359217"/>
              <a:gd name="connsiteY61" fmla="*/ 962526 h 1802324"/>
              <a:gd name="connsiteX62" fmla="*/ 2954956 w 3359217"/>
              <a:gd name="connsiteY62" fmla="*/ 972152 h 1802324"/>
              <a:gd name="connsiteX63" fmla="*/ 2993457 w 3359217"/>
              <a:gd name="connsiteY63" fmla="*/ 981777 h 1802324"/>
              <a:gd name="connsiteX64" fmla="*/ 3051209 w 3359217"/>
              <a:gd name="connsiteY64" fmla="*/ 991402 h 1802324"/>
              <a:gd name="connsiteX65" fmla="*/ 3080085 w 3359217"/>
              <a:gd name="connsiteY65" fmla="*/ 1001027 h 1802324"/>
              <a:gd name="connsiteX66" fmla="*/ 3118586 w 3359217"/>
              <a:gd name="connsiteY66" fmla="*/ 1010653 h 1802324"/>
              <a:gd name="connsiteX67" fmla="*/ 3214838 w 3359217"/>
              <a:gd name="connsiteY67" fmla="*/ 1039528 h 1802324"/>
              <a:gd name="connsiteX68" fmla="*/ 3272590 w 3359217"/>
              <a:gd name="connsiteY68" fmla="*/ 1078029 h 1802324"/>
              <a:gd name="connsiteX69" fmla="*/ 3311091 w 3359217"/>
              <a:gd name="connsiteY69" fmla="*/ 1135781 h 1802324"/>
              <a:gd name="connsiteX70" fmla="*/ 3320716 w 3359217"/>
              <a:gd name="connsiteY70" fmla="*/ 1164657 h 1802324"/>
              <a:gd name="connsiteX71" fmla="*/ 3339967 w 3359217"/>
              <a:gd name="connsiteY71" fmla="*/ 1251284 h 1802324"/>
              <a:gd name="connsiteX72" fmla="*/ 3359217 w 3359217"/>
              <a:gd name="connsiteY72" fmla="*/ 1309036 h 1802324"/>
              <a:gd name="connsiteX73" fmla="*/ 3349592 w 3359217"/>
              <a:gd name="connsiteY73" fmla="*/ 1617044 h 1802324"/>
              <a:gd name="connsiteX74" fmla="*/ 3311091 w 3359217"/>
              <a:gd name="connsiteY74" fmla="*/ 1703672 h 1802324"/>
              <a:gd name="connsiteX75" fmla="*/ 3282215 w 3359217"/>
              <a:gd name="connsiteY75" fmla="*/ 1732547 h 1802324"/>
              <a:gd name="connsiteX76" fmla="*/ 3253339 w 3359217"/>
              <a:gd name="connsiteY76" fmla="*/ 1742173 h 1802324"/>
              <a:gd name="connsiteX77" fmla="*/ 3128211 w 3359217"/>
              <a:gd name="connsiteY77" fmla="*/ 1780674 h 1802324"/>
              <a:gd name="connsiteX78" fmla="*/ 3022333 w 3359217"/>
              <a:gd name="connsiteY78" fmla="*/ 1790299 h 1802324"/>
              <a:gd name="connsiteX79" fmla="*/ 2839453 w 3359217"/>
              <a:gd name="connsiteY79" fmla="*/ 1790299 h 1802324"/>
              <a:gd name="connsiteX80" fmla="*/ 2772076 w 3359217"/>
              <a:gd name="connsiteY80" fmla="*/ 1761423 h 1802324"/>
              <a:gd name="connsiteX81" fmla="*/ 2695074 w 3359217"/>
              <a:gd name="connsiteY81" fmla="*/ 1732547 h 1802324"/>
              <a:gd name="connsiteX82" fmla="*/ 2656573 w 3359217"/>
              <a:gd name="connsiteY82" fmla="*/ 1722922 h 1802324"/>
              <a:gd name="connsiteX83" fmla="*/ 2627697 w 3359217"/>
              <a:gd name="connsiteY83" fmla="*/ 1713297 h 1802324"/>
              <a:gd name="connsiteX84" fmla="*/ 2531445 w 3359217"/>
              <a:gd name="connsiteY84" fmla="*/ 1684421 h 1802324"/>
              <a:gd name="connsiteX85" fmla="*/ 2502569 w 3359217"/>
              <a:gd name="connsiteY85" fmla="*/ 1674796 h 1802324"/>
              <a:gd name="connsiteX86" fmla="*/ 2473693 w 3359217"/>
              <a:gd name="connsiteY86" fmla="*/ 1655545 h 1802324"/>
              <a:gd name="connsiteX87" fmla="*/ 2396691 w 3359217"/>
              <a:gd name="connsiteY87" fmla="*/ 1617044 h 1802324"/>
              <a:gd name="connsiteX88" fmla="*/ 2367815 w 3359217"/>
              <a:gd name="connsiteY88" fmla="*/ 1597794 h 1802324"/>
              <a:gd name="connsiteX89" fmla="*/ 2329314 w 3359217"/>
              <a:gd name="connsiteY89" fmla="*/ 1578543 h 1802324"/>
              <a:gd name="connsiteX90" fmla="*/ 2300438 w 3359217"/>
              <a:gd name="connsiteY90" fmla="*/ 1549667 h 1802324"/>
              <a:gd name="connsiteX91" fmla="*/ 2213811 w 3359217"/>
              <a:gd name="connsiteY91" fmla="*/ 1491916 h 1802324"/>
              <a:gd name="connsiteX92" fmla="*/ 2136809 w 3359217"/>
              <a:gd name="connsiteY92" fmla="*/ 1443789 h 1802324"/>
              <a:gd name="connsiteX93" fmla="*/ 2079057 w 3359217"/>
              <a:gd name="connsiteY93" fmla="*/ 1424539 h 1802324"/>
              <a:gd name="connsiteX94" fmla="*/ 2021306 w 3359217"/>
              <a:gd name="connsiteY94" fmla="*/ 1395663 h 1802324"/>
              <a:gd name="connsiteX95" fmla="*/ 1992430 w 3359217"/>
              <a:gd name="connsiteY95" fmla="*/ 1376413 h 1802324"/>
              <a:gd name="connsiteX96" fmla="*/ 1953929 w 3359217"/>
              <a:gd name="connsiteY96" fmla="*/ 1366787 h 1802324"/>
              <a:gd name="connsiteX97" fmla="*/ 1925053 w 3359217"/>
              <a:gd name="connsiteY97" fmla="*/ 1357162 h 1802324"/>
              <a:gd name="connsiteX98" fmla="*/ 1742173 w 3359217"/>
              <a:gd name="connsiteY98" fmla="*/ 1337912 h 1802324"/>
              <a:gd name="connsiteX99" fmla="*/ 1674796 w 3359217"/>
              <a:gd name="connsiteY99" fmla="*/ 1328286 h 1802324"/>
              <a:gd name="connsiteX100" fmla="*/ 1626670 w 3359217"/>
              <a:gd name="connsiteY100" fmla="*/ 1318661 h 1802324"/>
              <a:gd name="connsiteX101" fmla="*/ 1164657 w 3359217"/>
              <a:gd name="connsiteY101" fmla="*/ 1309036 h 1802324"/>
              <a:gd name="connsiteX102" fmla="*/ 1058779 w 3359217"/>
              <a:gd name="connsiteY102" fmla="*/ 1299410 h 1802324"/>
              <a:gd name="connsiteX103" fmla="*/ 904775 w 3359217"/>
              <a:gd name="connsiteY103" fmla="*/ 1289785 h 1802324"/>
              <a:gd name="connsiteX104" fmla="*/ 827773 w 3359217"/>
              <a:gd name="connsiteY104" fmla="*/ 1280160 h 1802324"/>
              <a:gd name="connsiteX105" fmla="*/ 462013 w 3359217"/>
              <a:gd name="connsiteY105" fmla="*/ 1270535 h 1802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59217" h="1802324">
                <a:moveTo>
                  <a:pt x="462013" y="1270535"/>
                </a:moveTo>
                <a:lnTo>
                  <a:pt x="462013" y="1270535"/>
                </a:lnTo>
                <a:cubicBezTo>
                  <a:pt x="391428" y="1267326"/>
                  <a:pt x="320412" y="1269328"/>
                  <a:pt x="250257" y="1260909"/>
                </a:cubicBezTo>
                <a:cubicBezTo>
                  <a:pt x="238772" y="1259531"/>
                  <a:pt x="231953" y="1246357"/>
                  <a:pt x="221382" y="1241659"/>
                </a:cubicBezTo>
                <a:cubicBezTo>
                  <a:pt x="202839" y="1233418"/>
                  <a:pt x="163630" y="1222408"/>
                  <a:pt x="163630" y="1222408"/>
                </a:cubicBezTo>
                <a:cubicBezTo>
                  <a:pt x="144379" y="1203158"/>
                  <a:pt x="120979" y="1187309"/>
                  <a:pt x="105878" y="1164657"/>
                </a:cubicBezTo>
                <a:cubicBezTo>
                  <a:pt x="80211" y="1126156"/>
                  <a:pt x="96253" y="1142198"/>
                  <a:pt x="57752" y="1116530"/>
                </a:cubicBezTo>
                <a:lnTo>
                  <a:pt x="28876" y="1029903"/>
                </a:lnTo>
                <a:cubicBezTo>
                  <a:pt x="21248" y="1007018"/>
                  <a:pt x="13654" y="986696"/>
                  <a:pt x="9626" y="962526"/>
                </a:cubicBezTo>
                <a:cubicBezTo>
                  <a:pt x="5373" y="937011"/>
                  <a:pt x="3209" y="911191"/>
                  <a:pt x="0" y="885524"/>
                </a:cubicBezTo>
                <a:cubicBezTo>
                  <a:pt x="3209" y="776438"/>
                  <a:pt x="4780" y="667291"/>
                  <a:pt x="9626" y="558265"/>
                </a:cubicBezTo>
                <a:cubicBezTo>
                  <a:pt x="12613" y="491049"/>
                  <a:pt x="13581" y="467417"/>
                  <a:pt x="28876" y="413886"/>
                </a:cubicBezTo>
                <a:cubicBezTo>
                  <a:pt x="31663" y="404130"/>
                  <a:pt x="33964" y="394085"/>
                  <a:pt x="38502" y="385010"/>
                </a:cubicBezTo>
                <a:cubicBezTo>
                  <a:pt x="43675" y="374663"/>
                  <a:pt x="51335" y="365760"/>
                  <a:pt x="57752" y="356135"/>
                </a:cubicBezTo>
                <a:cubicBezTo>
                  <a:pt x="80661" y="287409"/>
                  <a:pt x="60119" y="309639"/>
                  <a:pt x="105878" y="279133"/>
                </a:cubicBezTo>
                <a:cubicBezTo>
                  <a:pt x="109087" y="269508"/>
                  <a:pt x="109166" y="258180"/>
                  <a:pt x="115504" y="250257"/>
                </a:cubicBezTo>
                <a:cubicBezTo>
                  <a:pt x="122730" y="241224"/>
                  <a:pt x="135492" y="238412"/>
                  <a:pt x="144379" y="231006"/>
                </a:cubicBezTo>
                <a:cubicBezTo>
                  <a:pt x="154836" y="222292"/>
                  <a:pt x="162798" y="210844"/>
                  <a:pt x="173255" y="202130"/>
                </a:cubicBezTo>
                <a:cubicBezTo>
                  <a:pt x="182142" y="194724"/>
                  <a:pt x="193951" y="191060"/>
                  <a:pt x="202131" y="182880"/>
                </a:cubicBezTo>
                <a:cubicBezTo>
                  <a:pt x="216658" y="168353"/>
                  <a:pt x="226105" y="149281"/>
                  <a:pt x="240632" y="134754"/>
                </a:cubicBezTo>
                <a:cubicBezTo>
                  <a:pt x="251976" y="123410"/>
                  <a:pt x="268475" y="117868"/>
                  <a:pt x="279133" y="105878"/>
                </a:cubicBezTo>
                <a:cubicBezTo>
                  <a:pt x="294504" y="88586"/>
                  <a:pt x="298383" y="60960"/>
                  <a:pt x="317634" y="48126"/>
                </a:cubicBezTo>
                <a:cubicBezTo>
                  <a:pt x="386393" y="2287"/>
                  <a:pt x="352940" y="15236"/>
                  <a:pt x="413887" y="0"/>
                </a:cubicBezTo>
                <a:cubicBezTo>
                  <a:pt x="516556" y="3208"/>
                  <a:pt x="619325" y="4081"/>
                  <a:pt x="721895" y="9625"/>
                </a:cubicBezTo>
                <a:cubicBezTo>
                  <a:pt x="787312" y="13161"/>
                  <a:pt x="749949" y="19086"/>
                  <a:pt x="798897" y="28876"/>
                </a:cubicBezTo>
                <a:cubicBezTo>
                  <a:pt x="880387" y="45175"/>
                  <a:pt x="845529" y="30908"/>
                  <a:pt x="914400" y="48126"/>
                </a:cubicBezTo>
                <a:cubicBezTo>
                  <a:pt x="930113" y="52054"/>
                  <a:pt x="984184" y="72992"/>
                  <a:pt x="991403" y="77002"/>
                </a:cubicBezTo>
                <a:cubicBezTo>
                  <a:pt x="1071724" y="121624"/>
                  <a:pt x="988582" y="95548"/>
                  <a:pt x="1068405" y="115503"/>
                </a:cubicBezTo>
                <a:cubicBezTo>
                  <a:pt x="1078030" y="125128"/>
                  <a:pt x="1086203" y="136467"/>
                  <a:pt x="1097280" y="144379"/>
                </a:cubicBezTo>
                <a:cubicBezTo>
                  <a:pt x="1150453" y="182360"/>
                  <a:pt x="1133554" y="142151"/>
                  <a:pt x="1193533" y="202130"/>
                </a:cubicBezTo>
                <a:cubicBezTo>
                  <a:pt x="1229583" y="238180"/>
                  <a:pt x="1209495" y="226701"/>
                  <a:pt x="1251285" y="240632"/>
                </a:cubicBezTo>
                <a:cubicBezTo>
                  <a:pt x="1345645" y="366448"/>
                  <a:pt x="1224595" y="213944"/>
                  <a:pt x="1309036" y="298383"/>
                </a:cubicBezTo>
                <a:cubicBezTo>
                  <a:pt x="1317216" y="306563"/>
                  <a:pt x="1320107" y="319079"/>
                  <a:pt x="1328287" y="327259"/>
                </a:cubicBezTo>
                <a:cubicBezTo>
                  <a:pt x="1336467" y="335439"/>
                  <a:pt x="1348276" y="339103"/>
                  <a:pt x="1357163" y="346509"/>
                </a:cubicBezTo>
                <a:cubicBezTo>
                  <a:pt x="1367620" y="355223"/>
                  <a:pt x="1374495" y="368171"/>
                  <a:pt x="1386038" y="375385"/>
                </a:cubicBezTo>
                <a:cubicBezTo>
                  <a:pt x="1400690" y="384543"/>
                  <a:pt x="1418997" y="386362"/>
                  <a:pt x="1434165" y="394636"/>
                </a:cubicBezTo>
                <a:cubicBezTo>
                  <a:pt x="1454476" y="405715"/>
                  <a:pt x="1472666" y="420303"/>
                  <a:pt x="1491916" y="433137"/>
                </a:cubicBezTo>
                <a:cubicBezTo>
                  <a:pt x="1491921" y="433140"/>
                  <a:pt x="1549664" y="471634"/>
                  <a:pt x="1549668" y="471638"/>
                </a:cubicBezTo>
                <a:cubicBezTo>
                  <a:pt x="1595343" y="517313"/>
                  <a:pt x="1570951" y="504400"/>
                  <a:pt x="1617045" y="519764"/>
                </a:cubicBezTo>
                <a:cubicBezTo>
                  <a:pt x="1629879" y="529389"/>
                  <a:pt x="1643366" y="538200"/>
                  <a:pt x="1655546" y="548640"/>
                </a:cubicBezTo>
                <a:cubicBezTo>
                  <a:pt x="1665881" y="557499"/>
                  <a:pt x="1673965" y="568802"/>
                  <a:pt x="1684422" y="577516"/>
                </a:cubicBezTo>
                <a:cubicBezTo>
                  <a:pt x="1735693" y="620242"/>
                  <a:pt x="1690084" y="577454"/>
                  <a:pt x="1742173" y="606392"/>
                </a:cubicBezTo>
                <a:cubicBezTo>
                  <a:pt x="1762398" y="617628"/>
                  <a:pt x="1781859" y="630440"/>
                  <a:pt x="1799925" y="644893"/>
                </a:cubicBezTo>
                <a:cubicBezTo>
                  <a:pt x="1811737" y="654342"/>
                  <a:pt x="1856492" y="692427"/>
                  <a:pt x="1876927" y="702644"/>
                </a:cubicBezTo>
                <a:cubicBezTo>
                  <a:pt x="1892381" y="710371"/>
                  <a:pt x="1909599" y="714168"/>
                  <a:pt x="1925053" y="721895"/>
                </a:cubicBezTo>
                <a:cubicBezTo>
                  <a:pt x="1935400" y="727068"/>
                  <a:pt x="1943582" y="735972"/>
                  <a:pt x="1953929" y="741145"/>
                </a:cubicBezTo>
                <a:cubicBezTo>
                  <a:pt x="1963004" y="745682"/>
                  <a:pt x="1973479" y="746773"/>
                  <a:pt x="1982805" y="750770"/>
                </a:cubicBezTo>
                <a:cubicBezTo>
                  <a:pt x="2066063" y="786452"/>
                  <a:pt x="1982463" y="757074"/>
                  <a:pt x="2050182" y="779646"/>
                </a:cubicBezTo>
                <a:cubicBezTo>
                  <a:pt x="2059807" y="786063"/>
                  <a:pt x="2068424" y="794340"/>
                  <a:pt x="2079057" y="798897"/>
                </a:cubicBezTo>
                <a:cubicBezTo>
                  <a:pt x="2091216" y="804108"/>
                  <a:pt x="2104838" y="804888"/>
                  <a:pt x="2117558" y="808522"/>
                </a:cubicBezTo>
                <a:cubicBezTo>
                  <a:pt x="2127314" y="811309"/>
                  <a:pt x="2136678" y="815360"/>
                  <a:pt x="2146434" y="818147"/>
                </a:cubicBezTo>
                <a:cubicBezTo>
                  <a:pt x="2173482" y="825875"/>
                  <a:pt x="2205756" y="832433"/>
                  <a:pt x="2233062" y="837398"/>
                </a:cubicBezTo>
                <a:cubicBezTo>
                  <a:pt x="2252263" y="840889"/>
                  <a:pt x="2271631" y="843426"/>
                  <a:pt x="2290813" y="847023"/>
                </a:cubicBezTo>
                <a:cubicBezTo>
                  <a:pt x="2322972" y="853053"/>
                  <a:pt x="2354443" y="863765"/>
                  <a:pt x="2387066" y="866274"/>
                </a:cubicBezTo>
                <a:lnTo>
                  <a:pt x="2512194" y="875899"/>
                </a:lnTo>
                <a:cubicBezTo>
                  <a:pt x="2525028" y="879107"/>
                  <a:pt x="2537975" y="881890"/>
                  <a:pt x="2550695" y="885524"/>
                </a:cubicBezTo>
                <a:cubicBezTo>
                  <a:pt x="2560451" y="888311"/>
                  <a:pt x="2569667" y="892948"/>
                  <a:pt x="2579571" y="895149"/>
                </a:cubicBezTo>
                <a:cubicBezTo>
                  <a:pt x="2603622" y="900494"/>
                  <a:pt x="2683192" y="911328"/>
                  <a:pt x="2704699" y="914400"/>
                </a:cubicBezTo>
                <a:cubicBezTo>
                  <a:pt x="2773954" y="937484"/>
                  <a:pt x="2687447" y="909470"/>
                  <a:pt x="2772076" y="933650"/>
                </a:cubicBezTo>
                <a:cubicBezTo>
                  <a:pt x="2781832" y="936437"/>
                  <a:pt x="2791109" y="940815"/>
                  <a:pt x="2800952" y="943276"/>
                </a:cubicBezTo>
                <a:cubicBezTo>
                  <a:pt x="2816823" y="947244"/>
                  <a:pt x="2833108" y="949352"/>
                  <a:pt x="2849078" y="952901"/>
                </a:cubicBezTo>
                <a:cubicBezTo>
                  <a:pt x="2861992" y="955771"/>
                  <a:pt x="2874564" y="960160"/>
                  <a:pt x="2887579" y="962526"/>
                </a:cubicBezTo>
                <a:cubicBezTo>
                  <a:pt x="2909900" y="966584"/>
                  <a:pt x="2932635" y="968094"/>
                  <a:pt x="2954956" y="972152"/>
                </a:cubicBezTo>
                <a:cubicBezTo>
                  <a:pt x="2967971" y="974518"/>
                  <a:pt x="2980485" y="979183"/>
                  <a:pt x="2993457" y="981777"/>
                </a:cubicBezTo>
                <a:cubicBezTo>
                  <a:pt x="3012594" y="985604"/>
                  <a:pt x="3032158" y="987168"/>
                  <a:pt x="3051209" y="991402"/>
                </a:cubicBezTo>
                <a:cubicBezTo>
                  <a:pt x="3061113" y="993603"/>
                  <a:pt x="3070329" y="998240"/>
                  <a:pt x="3080085" y="1001027"/>
                </a:cubicBezTo>
                <a:cubicBezTo>
                  <a:pt x="3092805" y="1004661"/>
                  <a:pt x="3105915" y="1006852"/>
                  <a:pt x="3118586" y="1010653"/>
                </a:cubicBezTo>
                <a:cubicBezTo>
                  <a:pt x="3235730" y="1045797"/>
                  <a:pt x="3126113" y="1017347"/>
                  <a:pt x="3214838" y="1039528"/>
                </a:cubicBezTo>
                <a:cubicBezTo>
                  <a:pt x="3234089" y="1052362"/>
                  <a:pt x="3259756" y="1058778"/>
                  <a:pt x="3272590" y="1078029"/>
                </a:cubicBezTo>
                <a:lnTo>
                  <a:pt x="3311091" y="1135781"/>
                </a:lnTo>
                <a:cubicBezTo>
                  <a:pt x="3314299" y="1145406"/>
                  <a:pt x="3318255" y="1154814"/>
                  <a:pt x="3320716" y="1164657"/>
                </a:cubicBezTo>
                <a:cubicBezTo>
                  <a:pt x="3334452" y="1219600"/>
                  <a:pt x="3325149" y="1201888"/>
                  <a:pt x="3339967" y="1251284"/>
                </a:cubicBezTo>
                <a:cubicBezTo>
                  <a:pt x="3345798" y="1270720"/>
                  <a:pt x="3359217" y="1309036"/>
                  <a:pt x="3359217" y="1309036"/>
                </a:cubicBezTo>
                <a:cubicBezTo>
                  <a:pt x="3356009" y="1411705"/>
                  <a:pt x="3357676" y="1514643"/>
                  <a:pt x="3349592" y="1617044"/>
                </a:cubicBezTo>
                <a:cubicBezTo>
                  <a:pt x="3347396" y="1644863"/>
                  <a:pt x="3329790" y="1681233"/>
                  <a:pt x="3311091" y="1703672"/>
                </a:cubicBezTo>
                <a:cubicBezTo>
                  <a:pt x="3302377" y="1714129"/>
                  <a:pt x="3293541" y="1724996"/>
                  <a:pt x="3282215" y="1732547"/>
                </a:cubicBezTo>
                <a:cubicBezTo>
                  <a:pt x="3273773" y="1738175"/>
                  <a:pt x="3262839" y="1738610"/>
                  <a:pt x="3253339" y="1742173"/>
                </a:cubicBezTo>
                <a:cubicBezTo>
                  <a:pt x="3208545" y="1758971"/>
                  <a:pt x="3179256" y="1776034"/>
                  <a:pt x="3128211" y="1780674"/>
                </a:cubicBezTo>
                <a:lnTo>
                  <a:pt x="3022333" y="1790299"/>
                </a:lnTo>
                <a:cubicBezTo>
                  <a:pt x="2938035" y="1807158"/>
                  <a:pt x="2968544" y="1805486"/>
                  <a:pt x="2839453" y="1790299"/>
                </a:cubicBezTo>
                <a:cubicBezTo>
                  <a:pt x="2819285" y="1787926"/>
                  <a:pt x="2788086" y="1768538"/>
                  <a:pt x="2772076" y="1761423"/>
                </a:cubicBezTo>
                <a:cubicBezTo>
                  <a:pt x="2753781" y="1753292"/>
                  <a:pt x="2717291" y="1738895"/>
                  <a:pt x="2695074" y="1732547"/>
                </a:cubicBezTo>
                <a:cubicBezTo>
                  <a:pt x="2682354" y="1728913"/>
                  <a:pt x="2669293" y="1726556"/>
                  <a:pt x="2656573" y="1722922"/>
                </a:cubicBezTo>
                <a:cubicBezTo>
                  <a:pt x="2646817" y="1720135"/>
                  <a:pt x="2637453" y="1716084"/>
                  <a:pt x="2627697" y="1713297"/>
                </a:cubicBezTo>
                <a:cubicBezTo>
                  <a:pt x="2525876" y="1684206"/>
                  <a:pt x="2668677" y="1730165"/>
                  <a:pt x="2531445" y="1684421"/>
                </a:cubicBezTo>
                <a:lnTo>
                  <a:pt x="2502569" y="1674796"/>
                </a:lnTo>
                <a:cubicBezTo>
                  <a:pt x="2492944" y="1668379"/>
                  <a:pt x="2483849" y="1661085"/>
                  <a:pt x="2473693" y="1655545"/>
                </a:cubicBezTo>
                <a:cubicBezTo>
                  <a:pt x="2448500" y="1641803"/>
                  <a:pt x="2420569" y="1632962"/>
                  <a:pt x="2396691" y="1617044"/>
                </a:cubicBezTo>
                <a:cubicBezTo>
                  <a:pt x="2387066" y="1610627"/>
                  <a:pt x="2377859" y="1603533"/>
                  <a:pt x="2367815" y="1597794"/>
                </a:cubicBezTo>
                <a:cubicBezTo>
                  <a:pt x="2355357" y="1590675"/>
                  <a:pt x="2340990" y="1586883"/>
                  <a:pt x="2329314" y="1578543"/>
                </a:cubicBezTo>
                <a:cubicBezTo>
                  <a:pt x="2318237" y="1570631"/>
                  <a:pt x="2311183" y="1558024"/>
                  <a:pt x="2300438" y="1549667"/>
                </a:cubicBezTo>
                <a:cubicBezTo>
                  <a:pt x="2300416" y="1549650"/>
                  <a:pt x="2228260" y="1501549"/>
                  <a:pt x="2213811" y="1491916"/>
                </a:cubicBezTo>
                <a:cubicBezTo>
                  <a:pt x="2193980" y="1478695"/>
                  <a:pt x="2155054" y="1452082"/>
                  <a:pt x="2136809" y="1443789"/>
                </a:cubicBezTo>
                <a:cubicBezTo>
                  <a:pt x="2118336" y="1435392"/>
                  <a:pt x="2079057" y="1424539"/>
                  <a:pt x="2079057" y="1424539"/>
                </a:cubicBezTo>
                <a:cubicBezTo>
                  <a:pt x="1996320" y="1369378"/>
                  <a:pt x="2100993" y="1435505"/>
                  <a:pt x="2021306" y="1395663"/>
                </a:cubicBezTo>
                <a:cubicBezTo>
                  <a:pt x="2010959" y="1390490"/>
                  <a:pt x="2003063" y="1380970"/>
                  <a:pt x="1992430" y="1376413"/>
                </a:cubicBezTo>
                <a:cubicBezTo>
                  <a:pt x="1980271" y="1371202"/>
                  <a:pt x="1966649" y="1370421"/>
                  <a:pt x="1953929" y="1366787"/>
                </a:cubicBezTo>
                <a:cubicBezTo>
                  <a:pt x="1944173" y="1364000"/>
                  <a:pt x="1935002" y="1359152"/>
                  <a:pt x="1925053" y="1357162"/>
                </a:cubicBezTo>
                <a:cubicBezTo>
                  <a:pt x="1864363" y="1345024"/>
                  <a:pt x="1803766" y="1344396"/>
                  <a:pt x="1742173" y="1337912"/>
                </a:cubicBezTo>
                <a:cubicBezTo>
                  <a:pt x="1719611" y="1335537"/>
                  <a:pt x="1697174" y="1332016"/>
                  <a:pt x="1674796" y="1328286"/>
                </a:cubicBezTo>
                <a:cubicBezTo>
                  <a:pt x="1658659" y="1325596"/>
                  <a:pt x="1643018" y="1319278"/>
                  <a:pt x="1626670" y="1318661"/>
                </a:cubicBezTo>
                <a:cubicBezTo>
                  <a:pt x="1472742" y="1312853"/>
                  <a:pt x="1318661" y="1312244"/>
                  <a:pt x="1164657" y="1309036"/>
                </a:cubicBezTo>
                <a:lnTo>
                  <a:pt x="1058779" y="1299410"/>
                </a:lnTo>
                <a:cubicBezTo>
                  <a:pt x="1007485" y="1295610"/>
                  <a:pt x="956032" y="1294056"/>
                  <a:pt x="904775" y="1289785"/>
                </a:cubicBezTo>
                <a:cubicBezTo>
                  <a:pt x="878997" y="1287637"/>
                  <a:pt x="853586" y="1281825"/>
                  <a:pt x="827773" y="1280160"/>
                </a:cubicBezTo>
                <a:cubicBezTo>
                  <a:pt x="648339" y="1268584"/>
                  <a:pt x="522973" y="1272139"/>
                  <a:pt x="462013" y="1270535"/>
                </a:cubicBezTo>
                <a:close/>
              </a:path>
            </a:pathLst>
          </a:cu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40A07EC-7167-4DC6-8E60-058142C4A24B}"/>
              </a:ext>
            </a:extLst>
          </p:cNvPr>
          <p:cNvSpPr/>
          <p:nvPr/>
        </p:nvSpPr>
        <p:spPr>
          <a:xfrm>
            <a:off x="6516303" y="847023"/>
            <a:ext cx="3614325" cy="3070459"/>
          </a:xfrm>
          <a:custGeom>
            <a:avLst/>
            <a:gdLst>
              <a:gd name="connsiteX0" fmla="*/ 240632 w 3614325"/>
              <a:gd name="connsiteY0" fmla="*/ 625642 h 3070459"/>
              <a:gd name="connsiteX1" fmla="*/ 240632 w 3614325"/>
              <a:gd name="connsiteY1" fmla="*/ 625642 h 3070459"/>
              <a:gd name="connsiteX2" fmla="*/ 154004 w 3614325"/>
              <a:gd name="connsiteY2" fmla="*/ 616017 h 3070459"/>
              <a:gd name="connsiteX3" fmla="*/ 115503 w 3614325"/>
              <a:gd name="connsiteY3" fmla="*/ 558265 h 3070459"/>
              <a:gd name="connsiteX4" fmla="*/ 105878 w 3614325"/>
              <a:gd name="connsiteY4" fmla="*/ 529390 h 3070459"/>
              <a:gd name="connsiteX5" fmla="*/ 67377 w 3614325"/>
              <a:gd name="connsiteY5" fmla="*/ 471638 h 3070459"/>
              <a:gd name="connsiteX6" fmla="*/ 57752 w 3614325"/>
              <a:gd name="connsiteY6" fmla="*/ 442762 h 3070459"/>
              <a:gd name="connsiteX7" fmla="*/ 19251 w 3614325"/>
              <a:gd name="connsiteY7" fmla="*/ 356135 h 3070459"/>
              <a:gd name="connsiteX8" fmla="*/ 0 w 3614325"/>
              <a:gd name="connsiteY8" fmla="*/ 221381 h 3070459"/>
              <a:gd name="connsiteX9" fmla="*/ 9625 w 3614325"/>
              <a:gd name="connsiteY9" fmla="*/ 77002 h 3070459"/>
              <a:gd name="connsiteX10" fmla="*/ 48126 w 3614325"/>
              <a:gd name="connsiteY10" fmla="*/ 67377 h 3070459"/>
              <a:gd name="connsiteX11" fmla="*/ 77002 w 3614325"/>
              <a:gd name="connsiteY11" fmla="*/ 57752 h 3070459"/>
              <a:gd name="connsiteX12" fmla="*/ 115503 w 3614325"/>
              <a:gd name="connsiteY12" fmla="*/ 48126 h 3070459"/>
              <a:gd name="connsiteX13" fmla="*/ 144379 w 3614325"/>
              <a:gd name="connsiteY13" fmla="*/ 38501 h 3070459"/>
              <a:gd name="connsiteX14" fmla="*/ 221381 w 3614325"/>
              <a:gd name="connsiteY14" fmla="*/ 28876 h 3070459"/>
              <a:gd name="connsiteX15" fmla="*/ 308009 w 3614325"/>
              <a:gd name="connsiteY15" fmla="*/ 9625 h 3070459"/>
              <a:gd name="connsiteX16" fmla="*/ 365760 w 3614325"/>
              <a:gd name="connsiteY16" fmla="*/ 0 h 3070459"/>
              <a:gd name="connsiteX17" fmla="*/ 500514 w 3614325"/>
              <a:gd name="connsiteY17" fmla="*/ 9625 h 3070459"/>
              <a:gd name="connsiteX18" fmla="*/ 577516 w 3614325"/>
              <a:gd name="connsiteY18" fmla="*/ 28876 h 3070459"/>
              <a:gd name="connsiteX19" fmla="*/ 606392 w 3614325"/>
              <a:gd name="connsiteY19" fmla="*/ 48126 h 3070459"/>
              <a:gd name="connsiteX20" fmla="*/ 644893 w 3614325"/>
              <a:gd name="connsiteY20" fmla="*/ 67377 h 3070459"/>
              <a:gd name="connsiteX21" fmla="*/ 712270 w 3614325"/>
              <a:gd name="connsiteY21" fmla="*/ 134754 h 3070459"/>
              <a:gd name="connsiteX22" fmla="*/ 741145 w 3614325"/>
              <a:gd name="connsiteY22" fmla="*/ 154004 h 3070459"/>
              <a:gd name="connsiteX23" fmla="*/ 789272 w 3614325"/>
              <a:gd name="connsiteY23" fmla="*/ 202131 h 3070459"/>
              <a:gd name="connsiteX24" fmla="*/ 808522 w 3614325"/>
              <a:gd name="connsiteY24" fmla="*/ 231006 h 3070459"/>
              <a:gd name="connsiteX25" fmla="*/ 866274 w 3614325"/>
              <a:gd name="connsiteY25" fmla="*/ 298383 h 3070459"/>
              <a:gd name="connsiteX26" fmla="*/ 914400 w 3614325"/>
              <a:gd name="connsiteY26" fmla="*/ 365760 h 3070459"/>
              <a:gd name="connsiteX27" fmla="*/ 1010653 w 3614325"/>
              <a:gd name="connsiteY27" fmla="*/ 452388 h 3070459"/>
              <a:gd name="connsiteX28" fmla="*/ 1039529 w 3614325"/>
              <a:gd name="connsiteY28" fmla="*/ 481263 h 3070459"/>
              <a:gd name="connsiteX29" fmla="*/ 1097280 w 3614325"/>
              <a:gd name="connsiteY29" fmla="*/ 519764 h 3070459"/>
              <a:gd name="connsiteX30" fmla="*/ 1183908 w 3614325"/>
              <a:gd name="connsiteY30" fmla="*/ 587141 h 3070459"/>
              <a:gd name="connsiteX31" fmla="*/ 1309036 w 3614325"/>
              <a:gd name="connsiteY31" fmla="*/ 654518 h 3070459"/>
              <a:gd name="connsiteX32" fmla="*/ 1347537 w 3614325"/>
              <a:gd name="connsiteY32" fmla="*/ 673769 h 3070459"/>
              <a:gd name="connsiteX33" fmla="*/ 1405289 w 3614325"/>
              <a:gd name="connsiteY33" fmla="*/ 693019 h 3070459"/>
              <a:gd name="connsiteX34" fmla="*/ 1443790 w 3614325"/>
              <a:gd name="connsiteY34" fmla="*/ 702644 h 3070459"/>
              <a:gd name="connsiteX35" fmla="*/ 1549668 w 3614325"/>
              <a:gd name="connsiteY35" fmla="*/ 731520 h 3070459"/>
              <a:gd name="connsiteX36" fmla="*/ 1597794 w 3614325"/>
              <a:gd name="connsiteY36" fmla="*/ 750771 h 3070459"/>
              <a:gd name="connsiteX37" fmla="*/ 1742173 w 3614325"/>
              <a:gd name="connsiteY37" fmla="*/ 779646 h 3070459"/>
              <a:gd name="connsiteX38" fmla="*/ 1848051 w 3614325"/>
              <a:gd name="connsiteY38" fmla="*/ 808522 h 3070459"/>
              <a:gd name="connsiteX39" fmla="*/ 1915428 w 3614325"/>
              <a:gd name="connsiteY39" fmla="*/ 827773 h 3070459"/>
              <a:gd name="connsiteX40" fmla="*/ 1992430 w 3614325"/>
              <a:gd name="connsiteY40" fmla="*/ 837398 h 3070459"/>
              <a:gd name="connsiteX41" fmla="*/ 2030931 w 3614325"/>
              <a:gd name="connsiteY41" fmla="*/ 847023 h 3070459"/>
              <a:gd name="connsiteX42" fmla="*/ 2059806 w 3614325"/>
              <a:gd name="connsiteY42" fmla="*/ 856649 h 3070459"/>
              <a:gd name="connsiteX43" fmla="*/ 2136809 w 3614325"/>
              <a:gd name="connsiteY43" fmla="*/ 866274 h 3070459"/>
              <a:gd name="connsiteX44" fmla="*/ 2184935 w 3614325"/>
              <a:gd name="connsiteY44" fmla="*/ 875899 h 3070459"/>
              <a:gd name="connsiteX45" fmla="*/ 2252312 w 3614325"/>
              <a:gd name="connsiteY45" fmla="*/ 895150 h 3070459"/>
              <a:gd name="connsiteX46" fmla="*/ 2338939 w 3614325"/>
              <a:gd name="connsiteY46" fmla="*/ 904775 h 3070459"/>
              <a:gd name="connsiteX47" fmla="*/ 2464068 w 3614325"/>
              <a:gd name="connsiteY47" fmla="*/ 924025 h 3070459"/>
              <a:gd name="connsiteX48" fmla="*/ 2492943 w 3614325"/>
              <a:gd name="connsiteY48" fmla="*/ 933651 h 3070459"/>
              <a:gd name="connsiteX49" fmla="*/ 2531444 w 3614325"/>
              <a:gd name="connsiteY49" fmla="*/ 943276 h 3070459"/>
              <a:gd name="connsiteX50" fmla="*/ 2637322 w 3614325"/>
              <a:gd name="connsiteY50" fmla="*/ 962526 h 3070459"/>
              <a:gd name="connsiteX51" fmla="*/ 2666198 w 3614325"/>
              <a:gd name="connsiteY51" fmla="*/ 972152 h 3070459"/>
              <a:gd name="connsiteX52" fmla="*/ 2714324 w 3614325"/>
              <a:gd name="connsiteY52" fmla="*/ 991402 h 3070459"/>
              <a:gd name="connsiteX53" fmla="*/ 2820202 w 3614325"/>
              <a:gd name="connsiteY53" fmla="*/ 1020278 h 3070459"/>
              <a:gd name="connsiteX54" fmla="*/ 2858703 w 3614325"/>
              <a:gd name="connsiteY54" fmla="*/ 1039529 h 3070459"/>
              <a:gd name="connsiteX55" fmla="*/ 2926080 w 3614325"/>
              <a:gd name="connsiteY55" fmla="*/ 1078030 h 3070459"/>
              <a:gd name="connsiteX56" fmla="*/ 2964581 w 3614325"/>
              <a:gd name="connsiteY56" fmla="*/ 1116531 h 3070459"/>
              <a:gd name="connsiteX57" fmla="*/ 3060834 w 3614325"/>
              <a:gd name="connsiteY57" fmla="*/ 1222409 h 3070459"/>
              <a:gd name="connsiteX58" fmla="*/ 3080084 w 3614325"/>
              <a:gd name="connsiteY58" fmla="*/ 1260910 h 3070459"/>
              <a:gd name="connsiteX59" fmla="*/ 3089710 w 3614325"/>
              <a:gd name="connsiteY59" fmla="*/ 1299411 h 3070459"/>
              <a:gd name="connsiteX60" fmla="*/ 3108960 w 3614325"/>
              <a:gd name="connsiteY60" fmla="*/ 1328286 h 3070459"/>
              <a:gd name="connsiteX61" fmla="*/ 3128211 w 3614325"/>
              <a:gd name="connsiteY61" fmla="*/ 1395663 h 3070459"/>
              <a:gd name="connsiteX62" fmla="*/ 3137836 w 3614325"/>
              <a:gd name="connsiteY62" fmla="*/ 1424539 h 3070459"/>
              <a:gd name="connsiteX63" fmla="*/ 3166712 w 3614325"/>
              <a:gd name="connsiteY63" fmla="*/ 1607419 h 3070459"/>
              <a:gd name="connsiteX64" fmla="*/ 3185962 w 3614325"/>
              <a:gd name="connsiteY64" fmla="*/ 1742173 h 3070459"/>
              <a:gd name="connsiteX65" fmla="*/ 3195588 w 3614325"/>
              <a:gd name="connsiteY65" fmla="*/ 1771049 h 3070459"/>
              <a:gd name="connsiteX66" fmla="*/ 3214838 w 3614325"/>
              <a:gd name="connsiteY66" fmla="*/ 1876926 h 3070459"/>
              <a:gd name="connsiteX67" fmla="*/ 3224463 w 3614325"/>
              <a:gd name="connsiteY67" fmla="*/ 1905802 h 3070459"/>
              <a:gd name="connsiteX68" fmla="*/ 3234089 w 3614325"/>
              <a:gd name="connsiteY68" fmla="*/ 1963554 h 3070459"/>
              <a:gd name="connsiteX69" fmla="*/ 3272590 w 3614325"/>
              <a:gd name="connsiteY69" fmla="*/ 2059806 h 3070459"/>
              <a:gd name="connsiteX70" fmla="*/ 3282215 w 3614325"/>
              <a:gd name="connsiteY70" fmla="*/ 2088682 h 3070459"/>
              <a:gd name="connsiteX71" fmla="*/ 3291840 w 3614325"/>
              <a:gd name="connsiteY71" fmla="*/ 2127183 h 3070459"/>
              <a:gd name="connsiteX72" fmla="*/ 3320716 w 3614325"/>
              <a:gd name="connsiteY72" fmla="*/ 2165684 h 3070459"/>
              <a:gd name="connsiteX73" fmla="*/ 3349592 w 3614325"/>
              <a:gd name="connsiteY73" fmla="*/ 2233061 h 3070459"/>
              <a:gd name="connsiteX74" fmla="*/ 3426594 w 3614325"/>
              <a:gd name="connsiteY74" fmla="*/ 2358190 h 3070459"/>
              <a:gd name="connsiteX75" fmla="*/ 3465095 w 3614325"/>
              <a:gd name="connsiteY75" fmla="*/ 2415941 h 3070459"/>
              <a:gd name="connsiteX76" fmla="*/ 3493971 w 3614325"/>
              <a:gd name="connsiteY76" fmla="*/ 2492943 h 3070459"/>
              <a:gd name="connsiteX77" fmla="*/ 3522846 w 3614325"/>
              <a:gd name="connsiteY77" fmla="*/ 2521819 h 3070459"/>
              <a:gd name="connsiteX78" fmla="*/ 3542097 w 3614325"/>
              <a:gd name="connsiteY78" fmla="*/ 2560320 h 3070459"/>
              <a:gd name="connsiteX79" fmla="*/ 3590223 w 3614325"/>
              <a:gd name="connsiteY79" fmla="*/ 2666198 h 3070459"/>
              <a:gd name="connsiteX80" fmla="*/ 3599849 w 3614325"/>
              <a:gd name="connsiteY80" fmla="*/ 2695074 h 3070459"/>
              <a:gd name="connsiteX81" fmla="*/ 3599849 w 3614325"/>
              <a:gd name="connsiteY81" fmla="*/ 2993457 h 3070459"/>
              <a:gd name="connsiteX82" fmla="*/ 3570973 w 3614325"/>
              <a:gd name="connsiteY82" fmla="*/ 3003082 h 3070459"/>
              <a:gd name="connsiteX83" fmla="*/ 3513221 w 3614325"/>
              <a:gd name="connsiteY83" fmla="*/ 3031958 h 3070459"/>
              <a:gd name="connsiteX84" fmla="*/ 3484345 w 3614325"/>
              <a:gd name="connsiteY84" fmla="*/ 3051209 h 3070459"/>
              <a:gd name="connsiteX85" fmla="*/ 3416969 w 3614325"/>
              <a:gd name="connsiteY85" fmla="*/ 3070459 h 3070459"/>
              <a:gd name="connsiteX86" fmla="*/ 3214838 w 3614325"/>
              <a:gd name="connsiteY86" fmla="*/ 3051209 h 3070459"/>
              <a:gd name="connsiteX87" fmla="*/ 3185962 w 3614325"/>
              <a:gd name="connsiteY87" fmla="*/ 3041583 h 3070459"/>
              <a:gd name="connsiteX88" fmla="*/ 3157086 w 3614325"/>
              <a:gd name="connsiteY88" fmla="*/ 3022333 h 3070459"/>
              <a:gd name="connsiteX89" fmla="*/ 3137836 w 3614325"/>
              <a:gd name="connsiteY89" fmla="*/ 2993457 h 3070459"/>
              <a:gd name="connsiteX90" fmla="*/ 3080084 w 3614325"/>
              <a:gd name="connsiteY90" fmla="*/ 2964581 h 3070459"/>
              <a:gd name="connsiteX91" fmla="*/ 3041583 w 3614325"/>
              <a:gd name="connsiteY91" fmla="*/ 2945331 h 3070459"/>
              <a:gd name="connsiteX92" fmla="*/ 2993457 w 3614325"/>
              <a:gd name="connsiteY92" fmla="*/ 2887579 h 3070459"/>
              <a:gd name="connsiteX93" fmla="*/ 2954956 w 3614325"/>
              <a:gd name="connsiteY93" fmla="*/ 2858703 h 3070459"/>
              <a:gd name="connsiteX94" fmla="*/ 2926080 w 3614325"/>
              <a:gd name="connsiteY94" fmla="*/ 2829828 h 3070459"/>
              <a:gd name="connsiteX95" fmla="*/ 2897204 w 3614325"/>
              <a:gd name="connsiteY95" fmla="*/ 2810577 h 3070459"/>
              <a:gd name="connsiteX96" fmla="*/ 2868329 w 3614325"/>
              <a:gd name="connsiteY96" fmla="*/ 2781701 h 3070459"/>
              <a:gd name="connsiteX97" fmla="*/ 2829828 w 3614325"/>
              <a:gd name="connsiteY97" fmla="*/ 2752825 h 3070459"/>
              <a:gd name="connsiteX98" fmla="*/ 2781701 w 3614325"/>
              <a:gd name="connsiteY98" fmla="*/ 2695074 h 3070459"/>
              <a:gd name="connsiteX99" fmla="*/ 2762451 w 3614325"/>
              <a:gd name="connsiteY99" fmla="*/ 2666198 h 3070459"/>
              <a:gd name="connsiteX100" fmla="*/ 2695074 w 3614325"/>
              <a:gd name="connsiteY100" fmla="*/ 2569945 h 3070459"/>
              <a:gd name="connsiteX101" fmla="*/ 2666198 w 3614325"/>
              <a:gd name="connsiteY101" fmla="*/ 2521819 h 3070459"/>
              <a:gd name="connsiteX102" fmla="*/ 2618072 w 3614325"/>
              <a:gd name="connsiteY102" fmla="*/ 2464068 h 3070459"/>
              <a:gd name="connsiteX103" fmla="*/ 2598821 w 3614325"/>
              <a:gd name="connsiteY103" fmla="*/ 2425566 h 3070459"/>
              <a:gd name="connsiteX104" fmla="*/ 2560320 w 3614325"/>
              <a:gd name="connsiteY104" fmla="*/ 2367815 h 3070459"/>
              <a:gd name="connsiteX105" fmla="*/ 2541070 w 3614325"/>
              <a:gd name="connsiteY105" fmla="*/ 2329314 h 3070459"/>
              <a:gd name="connsiteX106" fmla="*/ 2512194 w 3614325"/>
              <a:gd name="connsiteY106" fmla="*/ 2310063 h 3070459"/>
              <a:gd name="connsiteX107" fmla="*/ 2483318 w 3614325"/>
              <a:gd name="connsiteY107" fmla="*/ 2261937 h 3070459"/>
              <a:gd name="connsiteX108" fmla="*/ 2454442 w 3614325"/>
              <a:gd name="connsiteY108" fmla="*/ 2233061 h 3070459"/>
              <a:gd name="connsiteX109" fmla="*/ 2444817 w 3614325"/>
              <a:gd name="connsiteY109" fmla="*/ 2204185 h 3070459"/>
              <a:gd name="connsiteX110" fmla="*/ 2415941 w 3614325"/>
              <a:gd name="connsiteY110" fmla="*/ 2175310 h 3070459"/>
              <a:gd name="connsiteX111" fmla="*/ 2396691 w 3614325"/>
              <a:gd name="connsiteY111" fmla="*/ 2146434 h 3070459"/>
              <a:gd name="connsiteX112" fmla="*/ 2367815 w 3614325"/>
              <a:gd name="connsiteY112" fmla="*/ 2117558 h 3070459"/>
              <a:gd name="connsiteX113" fmla="*/ 2348564 w 3614325"/>
              <a:gd name="connsiteY113" fmla="*/ 2079057 h 3070459"/>
              <a:gd name="connsiteX114" fmla="*/ 2319689 w 3614325"/>
              <a:gd name="connsiteY114" fmla="*/ 2050181 h 3070459"/>
              <a:gd name="connsiteX115" fmla="*/ 2261937 w 3614325"/>
              <a:gd name="connsiteY115" fmla="*/ 2002055 h 3070459"/>
              <a:gd name="connsiteX116" fmla="*/ 2194560 w 3614325"/>
              <a:gd name="connsiteY116" fmla="*/ 1915428 h 3070459"/>
              <a:gd name="connsiteX117" fmla="*/ 2146434 w 3614325"/>
              <a:gd name="connsiteY117" fmla="*/ 1848051 h 3070459"/>
              <a:gd name="connsiteX118" fmla="*/ 2127183 w 3614325"/>
              <a:gd name="connsiteY118" fmla="*/ 1809550 h 3070459"/>
              <a:gd name="connsiteX119" fmla="*/ 2098308 w 3614325"/>
              <a:gd name="connsiteY119" fmla="*/ 1780674 h 3070459"/>
              <a:gd name="connsiteX120" fmla="*/ 2079057 w 3614325"/>
              <a:gd name="connsiteY120" fmla="*/ 1751798 h 3070459"/>
              <a:gd name="connsiteX121" fmla="*/ 2059806 w 3614325"/>
              <a:gd name="connsiteY121" fmla="*/ 1713297 h 3070459"/>
              <a:gd name="connsiteX122" fmla="*/ 2030931 w 3614325"/>
              <a:gd name="connsiteY122" fmla="*/ 1694046 h 3070459"/>
              <a:gd name="connsiteX123" fmla="*/ 2021305 w 3614325"/>
              <a:gd name="connsiteY123" fmla="*/ 1655545 h 3070459"/>
              <a:gd name="connsiteX124" fmla="*/ 1992430 w 3614325"/>
              <a:gd name="connsiteY124" fmla="*/ 1617044 h 3070459"/>
              <a:gd name="connsiteX125" fmla="*/ 1973179 w 3614325"/>
              <a:gd name="connsiteY125" fmla="*/ 1588169 h 3070459"/>
              <a:gd name="connsiteX126" fmla="*/ 1896177 w 3614325"/>
              <a:gd name="connsiteY126" fmla="*/ 1482291 h 3070459"/>
              <a:gd name="connsiteX127" fmla="*/ 1857676 w 3614325"/>
              <a:gd name="connsiteY127" fmla="*/ 1424539 h 3070459"/>
              <a:gd name="connsiteX128" fmla="*/ 1838425 w 3614325"/>
              <a:gd name="connsiteY128" fmla="*/ 1395663 h 3070459"/>
              <a:gd name="connsiteX129" fmla="*/ 1790299 w 3614325"/>
              <a:gd name="connsiteY129" fmla="*/ 1337912 h 3070459"/>
              <a:gd name="connsiteX130" fmla="*/ 1771049 w 3614325"/>
              <a:gd name="connsiteY130" fmla="*/ 1309036 h 3070459"/>
              <a:gd name="connsiteX131" fmla="*/ 1703672 w 3614325"/>
              <a:gd name="connsiteY131" fmla="*/ 1241659 h 3070459"/>
              <a:gd name="connsiteX132" fmla="*/ 1645920 w 3614325"/>
              <a:gd name="connsiteY132" fmla="*/ 1183908 h 3070459"/>
              <a:gd name="connsiteX133" fmla="*/ 1617044 w 3614325"/>
              <a:gd name="connsiteY133" fmla="*/ 1164657 h 3070459"/>
              <a:gd name="connsiteX134" fmla="*/ 1597794 w 3614325"/>
              <a:gd name="connsiteY134" fmla="*/ 1135781 h 3070459"/>
              <a:gd name="connsiteX135" fmla="*/ 1559293 w 3614325"/>
              <a:gd name="connsiteY135" fmla="*/ 1116531 h 3070459"/>
              <a:gd name="connsiteX136" fmla="*/ 1520792 w 3614325"/>
              <a:gd name="connsiteY136" fmla="*/ 1087655 h 3070459"/>
              <a:gd name="connsiteX137" fmla="*/ 1453415 w 3614325"/>
              <a:gd name="connsiteY137" fmla="*/ 1039529 h 3070459"/>
              <a:gd name="connsiteX138" fmla="*/ 1424539 w 3614325"/>
              <a:gd name="connsiteY138" fmla="*/ 1010653 h 3070459"/>
              <a:gd name="connsiteX139" fmla="*/ 1386038 w 3614325"/>
              <a:gd name="connsiteY139" fmla="*/ 981777 h 3070459"/>
              <a:gd name="connsiteX140" fmla="*/ 1357162 w 3614325"/>
              <a:gd name="connsiteY140" fmla="*/ 962526 h 3070459"/>
              <a:gd name="connsiteX141" fmla="*/ 1328286 w 3614325"/>
              <a:gd name="connsiteY141" fmla="*/ 933651 h 3070459"/>
              <a:gd name="connsiteX142" fmla="*/ 1241659 w 3614325"/>
              <a:gd name="connsiteY142" fmla="*/ 904775 h 3070459"/>
              <a:gd name="connsiteX143" fmla="*/ 1203158 w 3614325"/>
              <a:gd name="connsiteY143" fmla="*/ 885524 h 3070459"/>
              <a:gd name="connsiteX144" fmla="*/ 1164657 w 3614325"/>
              <a:gd name="connsiteY144" fmla="*/ 875899 h 3070459"/>
              <a:gd name="connsiteX145" fmla="*/ 1135781 w 3614325"/>
              <a:gd name="connsiteY145" fmla="*/ 866274 h 3070459"/>
              <a:gd name="connsiteX146" fmla="*/ 1106905 w 3614325"/>
              <a:gd name="connsiteY146" fmla="*/ 847023 h 3070459"/>
              <a:gd name="connsiteX147" fmla="*/ 1029903 w 3614325"/>
              <a:gd name="connsiteY147" fmla="*/ 827773 h 3070459"/>
              <a:gd name="connsiteX148" fmla="*/ 1001028 w 3614325"/>
              <a:gd name="connsiteY148" fmla="*/ 818148 h 3070459"/>
              <a:gd name="connsiteX149" fmla="*/ 952901 w 3614325"/>
              <a:gd name="connsiteY149" fmla="*/ 808522 h 3070459"/>
              <a:gd name="connsiteX150" fmla="*/ 914400 w 3614325"/>
              <a:gd name="connsiteY150" fmla="*/ 798897 h 3070459"/>
              <a:gd name="connsiteX151" fmla="*/ 866274 w 3614325"/>
              <a:gd name="connsiteY151" fmla="*/ 789272 h 3070459"/>
              <a:gd name="connsiteX152" fmla="*/ 789272 w 3614325"/>
              <a:gd name="connsiteY152" fmla="*/ 770021 h 3070459"/>
              <a:gd name="connsiteX153" fmla="*/ 750771 w 3614325"/>
              <a:gd name="connsiteY153" fmla="*/ 760396 h 3070459"/>
              <a:gd name="connsiteX154" fmla="*/ 693019 w 3614325"/>
              <a:gd name="connsiteY154" fmla="*/ 750771 h 3070459"/>
              <a:gd name="connsiteX155" fmla="*/ 577516 w 3614325"/>
              <a:gd name="connsiteY155" fmla="*/ 731520 h 3070459"/>
              <a:gd name="connsiteX156" fmla="*/ 548640 w 3614325"/>
              <a:gd name="connsiteY156" fmla="*/ 721895 h 3070459"/>
              <a:gd name="connsiteX157" fmla="*/ 462013 w 3614325"/>
              <a:gd name="connsiteY157" fmla="*/ 702644 h 3070459"/>
              <a:gd name="connsiteX158" fmla="*/ 404261 w 3614325"/>
              <a:gd name="connsiteY158" fmla="*/ 683394 h 3070459"/>
              <a:gd name="connsiteX159" fmla="*/ 317634 w 3614325"/>
              <a:gd name="connsiteY159" fmla="*/ 654518 h 3070459"/>
              <a:gd name="connsiteX160" fmla="*/ 288758 w 3614325"/>
              <a:gd name="connsiteY160" fmla="*/ 644893 h 3070459"/>
              <a:gd name="connsiteX161" fmla="*/ 240632 w 3614325"/>
              <a:gd name="connsiteY161" fmla="*/ 625642 h 307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3614325" h="3070459">
                <a:moveTo>
                  <a:pt x="240632" y="625642"/>
                </a:moveTo>
                <a:lnTo>
                  <a:pt x="240632" y="625642"/>
                </a:lnTo>
                <a:cubicBezTo>
                  <a:pt x="211756" y="622434"/>
                  <a:pt x="179585" y="629791"/>
                  <a:pt x="154004" y="616017"/>
                </a:cubicBezTo>
                <a:cubicBezTo>
                  <a:pt x="133633" y="605048"/>
                  <a:pt x="115503" y="558265"/>
                  <a:pt x="115503" y="558265"/>
                </a:cubicBezTo>
                <a:cubicBezTo>
                  <a:pt x="112295" y="548640"/>
                  <a:pt x="110805" y="538259"/>
                  <a:pt x="105878" y="529390"/>
                </a:cubicBezTo>
                <a:cubicBezTo>
                  <a:pt x="94642" y="509165"/>
                  <a:pt x="67377" y="471638"/>
                  <a:pt x="67377" y="471638"/>
                </a:cubicBezTo>
                <a:cubicBezTo>
                  <a:pt x="64169" y="462013"/>
                  <a:pt x="62289" y="451837"/>
                  <a:pt x="57752" y="442762"/>
                </a:cubicBezTo>
                <a:cubicBezTo>
                  <a:pt x="33226" y="393709"/>
                  <a:pt x="31669" y="430637"/>
                  <a:pt x="19251" y="356135"/>
                </a:cubicBezTo>
                <a:cubicBezTo>
                  <a:pt x="5372" y="272868"/>
                  <a:pt x="12046" y="317749"/>
                  <a:pt x="0" y="221381"/>
                </a:cubicBezTo>
                <a:cubicBezTo>
                  <a:pt x="3208" y="173255"/>
                  <a:pt x="-4762" y="123040"/>
                  <a:pt x="9625" y="77002"/>
                </a:cubicBezTo>
                <a:cubicBezTo>
                  <a:pt x="13571" y="64376"/>
                  <a:pt x="35406" y="71011"/>
                  <a:pt x="48126" y="67377"/>
                </a:cubicBezTo>
                <a:cubicBezTo>
                  <a:pt x="57882" y="64590"/>
                  <a:pt x="67246" y="60539"/>
                  <a:pt x="77002" y="57752"/>
                </a:cubicBezTo>
                <a:cubicBezTo>
                  <a:pt x="89722" y="54118"/>
                  <a:pt x="102783" y="51760"/>
                  <a:pt x="115503" y="48126"/>
                </a:cubicBezTo>
                <a:cubicBezTo>
                  <a:pt x="125259" y="45339"/>
                  <a:pt x="134397" y="40316"/>
                  <a:pt x="144379" y="38501"/>
                </a:cubicBezTo>
                <a:cubicBezTo>
                  <a:pt x="169829" y="33874"/>
                  <a:pt x="195815" y="32809"/>
                  <a:pt x="221381" y="28876"/>
                </a:cubicBezTo>
                <a:cubicBezTo>
                  <a:pt x="294248" y="17666"/>
                  <a:pt x="244121" y="22403"/>
                  <a:pt x="308009" y="9625"/>
                </a:cubicBezTo>
                <a:cubicBezTo>
                  <a:pt x="327146" y="5798"/>
                  <a:pt x="346510" y="3208"/>
                  <a:pt x="365760" y="0"/>
                </a:cubicBezTo>
                <a:cubicBezTo>
                  <a:pt x="410678" y="3208"/>
                  <a:pt x="455895" y="3540"/>
                  <a:pt x="500514" y="9625"/>
                </a:cubicBezTo>
                <a:cubicBezTo>
                  <a:pt x="526729" y="13200"/>
                  <a:pt x="577516" y="28876"/>
                  <a:pt x="577516" y="28876"/>
                </a:cubicBezTo>
                <a:cubicBezTo>
                  <a:pt x="587141" y="35293"/>
                  <a:pt x="596348" y="42387"/>
                  <a:pt x="606392" y="48126"/>
                </a:cubicBezTo>
                <a:cubicBezTo>
                  <a:pt x="618850" y="55245"/>
                  <a:pt x="633788" y="58291"/>
                  <a:pt x="644893" y="67377"/>
                </a:cubicBezTo>
                <a:cubicBezTo>
                  <a:pt x="669475" y="87490"/>
                  <a:pt x="685843" y="117136"/>
                  <a:pt x="712270" y="134754"/>
                </a:cubicBezTo>
                <a:lnTo>
                  <a:pt x="741145" y="154004"/>
                </a:lnTo>
                <a:cubicBezTo>
                  <a:pt x="792481" y="231007"/>
                  <a:pt x="725103" y="137962"/>
                  <a:pt x="789272" y="202131"/>
                </a:cubicBezTo>
                <a:cubicBezTo>
                  <a:pt x="797452" y="210311"/>
                  <a:pt x="801798" y="221593"/>
                  <a:pt x="808522" y="231006"/>
                </a:cubicBezTo>
                <a:cubicBezTo>
                  <a:pt x="880625" y="331951"/>
                  <a:pt x="796306" y="214422"/>
                  <a:pt x="866274" y="298383"/>
                </a:cubicBezTo>
                <a:cubicBezTo>
                  <a:pt x="918621" y="361199"/>
                  <a:pt x="845026" y="289449"/>
                  <a:pt x="914400" y="365760"/>
                </a:cubicBezTo>
                <a:cubicBezTo>
                  <a:pt x="1056509" y="522080"/>
                  <a:pt x="931110" y="386103"/>
                  <a:pt x="1010653" y="452388"/>
                </a:cubicBezTo>
                <a:cubicBezTo>
                  <a:pt x="1021110" y="461102"/>
                  <a:pt x="1028784" y="472906"/>
                  <a:pt x="1039529" y="481263"/>
                </a:cubicBezTo>
                <a:cubicBezTo>
                  <a:pt x="1057792" y="495467"/>
                  <a:pt x="1079017" y="505560"/>
                  <a:pt x="1097280" y="519764"/>
                </a:cubicBezTo>
                <a:cubicBezTo>
                  <a:pt x="1126156" y="542223"/>
                  <a:pt x="1152539" y="568320"/>
                  <a:pt x="1183908" y="587141"/>
                </a:cubicBezTo>
                <a:cubicBezTo>
                  <a:pt x="1256644" y="630783"/>
                  <a:pt x="1215297" y="607648"/>
                  <a:pt x="1309036" y="654518"/>
                </a:cubicBezTo>
                <a:cubicBezTo>
                  <a:pt x="1321870" y="660935"/>
                  <a:pt x="1333925" y="669232"/>
                  <a:pt x="1347537" y="673769"/>
                </a:cubicBezTo>
                <a:cubicBezTo>
                  <a:pt x="1366788" y="680186"/>
                  <a:pt x="1385603" y="688098"/>
                  <a:pt x="1405289" y="693019"/>
                </a:cubicBezTo>
                <a:cubicBezTo>
                  <a:pt x="1418123" y="696227"/>
                  <a:pt x="1431119" y="698843"/>
                  <a:pt x="1443790" y="702644"/>
                </a:cubicBezTo>
                <a:cubicBezTo>
                  <a:pt x="1541488" y="731954"/>
                  <a:pt x="1461950" y="713977"/>
                  <a:pt x="1549668" y="731520"/>
                </a:cubicBezTo>
                <a:cubicBezTo>
                  <a:pt x="1565710" y="737937"/>
                  <a:pt x="1581032" y="746580"/>
                  <a:pt x="1597794" y="750771"/>
                </a:cubicBezTo>
                <a:cubicBezTo>
                  <a:pt x="1726747" y="783010"/>
                  <a:pt x="1601896" y="732885"/>
                  <a:pt x="1742173" y="779646"/>
                </a:cubicBezTo>
                <a:cubicBezTo>
                  <a:pt x="1866080" y="820950"/>
                  <a:pt x="1739202" y="781309"/>
                  <a:pt x="1848051" y="808522"/>
                </a:cubicBezTo>
                <a:cubicBezTo>
                  <a:pt x="1893840" y="819970"/>
                  <a:pt x="1861393" y="818767"/>
                  <a:pt x="1915428" y="827773"/>
                </a:cubicBezTo>
                <a:cubicBezTo>
                  <a:pt x="1940943" y="832025"/>
                  <a:pt x="1966915" y="833146"/>
                  <a:pt x="1992430" y="837398"/>
                </a:cubicBezTo>
                <a:cubicBezTo>
                  <a:pt x="2005479" y="839573"/>
                  <a:pt x="2018211" y="843389"/>
                  <a:pt x="2030931" y="847023"/>
                </a:cubicBezTo>
                <a:cubicBezTo>
                  <a:pt x="2040686" y="849810"/>
                  <a:pt x="2049824" y="854834"/>
                  <a:pt x="2059806" y="856649"/>
                </a:cubicBezTo>
                <a:cubicBezTo>
                  <a:pt x="2085256" y="861276"/>
                  <a:pt x="2111242" y="862341"/>
                  <a:pt x="2136809" y="866274"/>
                </a:cubicBezTo>
                <a:cubicBezTo>
                  <a:pt x="2152978" y="868762"/>
                  <a:pt x="2169064" y="871931"/>
                  <a:pt x="2184935" y="875899"/>
                </a:cubicBezTo>
                <a:cubicBezTo>
                  <a:pt x="2225177" y="885959"/>
                  <a:pt x="2205512" y="887950"/>
                  <a:pt x="2252312" y="895150"/>
                </a:cubicBezTo>
                <a:cubicBezTo>
                  <a:pt x="2281027" y="899568"/>
                  <a:pt x="2310063" y="901567"/>
                  <a:pt x="2338939" y="904775"/>
                </a:cubicBezTo>
                <a:cubicBezTo>
                  <a:pt x="2435921" y="929020"/>
                  <a:pt x="2297757" y="896306"/>
                  <a:pt x="2464068" y="924025"/>
                </a:cubicBezTo>
                <a:cubicBezTo>
                  <a:pt x="2474076" y="925693"/>
                  <a:pt x="2483188" y="930864"/>
                  <a:pt x="2492943" y="933651"/>
                </a:cubicBezTo>
                <a:cubicBezTo>
                  <a:pt x="2505663" y="937285"/>
                  <a:pt x="2518530" y="940406"/>
                  <a:pt x="2531444" y="943276"/>
                </a:cubicBezTo>
                <a:cubicBezTo>
                  <a:pt x="2571799" y="952244"/>
                  <a:pt x="2595533" y="955561"/>
                  <a:pt x="2637322" y="962526"/>
                </a:cubicBezTo>
                <a:cubicBezTo>
                  <a:pt x="2646947" y="965735"/>
                  <a:pt x="2656698" y="968589"/>
                  <a:pt x="2666198" y="972152"/>
                </a:cubicBezTo>
                <a:cubicBezTo>
                  <a:pt x="2682376" y="978219"/>
                  <a:pt x="2697775" y="986437"/>
                  <a:pt x="2714324" y="991402"/>
                </a:cubicBezTo>
                <a:cubicBezTo>
                  <a:pt x="2767123" y="1007242"/>
                  <a:pt x="2765815" y="993084"/>
                  <a:pt x="2820202" y="1020278"/>
                </a:cubicBezTo>
                <a:cubicBezTo>
                  <a:pt x="2833036" y="1026695"/>
                  <a:pt x="2846535" y="1031924"/>
                  <a:pt x="2858703" y="1039529"/>
                </a:cubicBezTo>
                <a:cubicBezTo>
                  <a:pt x="2925299" y="1081151"/>
                  <a:pt x="2869350" y="1059119"/>
                  <a:pt x="2926080" y="1078030"/>
                </a:cubicBezTo>
                <a:cubicBezTo>
                  <a:pt x="2938914" y="1090864"/>
                  <a:pt x="2950922" y="1104580"/>
                  <a:pt x="2964581" y="1116531"/>
                </a:cubicBezTo>
                <a:cubicBezTo>
                  <a:pt x="3015916" y="1161449"/>
                  <a:pt x="3019124" y="1138987"/>
                  <a:pt x="3060834" y="1222409"/>
                </a:cubicBezTo>
                <a:cubicBezTo>
                  <a:pt x="3067251" y="1235243"/>
                  <a:pt x="3075046" y="1247475"/>
                  <a:pt x="3080084" y="1260910"/>
                </a:cubicBezTo>
                <a:cubicBezTo>
                  <a:pt x="3084729" y="1273296"/>
                  <a:pt x="3084499" y="1287252"/>
                  <a:pt x="3089710" y="1299411"/>
                </a:cubicBezTo>
                <a:cubicBezTo>
                  <a:pt x="3094267" y="1310043"/>
                  <a:pt x="3102543" y="1318661"/>
                  <a:pt x="3108960" y="1328286"/>
                </a:cubicBezTo>
                <a:cubicBezTo>
                  <a:pt x="3132037" y="1397521"/>
                  <a:pt x="3104038" y="1311061"/>
                  <a:pt x="3128211" y="1395663"/>
                </a:cubicBezTo>
                <a:cubicBezTo>
                  <a:pt x="3130998" y="1405419"/>
                  <a:pt x="3135846" y="1414590"/>
                  <a:pt x="3137836" y="1424539"/>
                </a:cubicBezTo>
                <a:cubicBezTo>
                  <a:pt x="3146407" y="1467393"/>
                  <a:pt x="3159941" y="1556636"/>
                  <a:pt x="3166712" y="1607419"/>
                </a:cubicBezTo>
                <a:cubicBezTo>
                  <a:pt x="3171568" y="1643839"/>
                  <a:pt x="3177509" y="1704135"/>
                  <a:pt x="3185962" y="1742173"/>
                </a:cubicBezTo>
                <a:cubicBezTo>
                  <a:pt x="3188163" y="1752077"/>
                  <a:pt x="3192379" y="1761424"/>
                  <a:pt x="3195588" y="1771049"/>
                </a:cubicBezTo>
                <a:cubicBezTo>
                  <a:pt x="3199879" y="1796794"/>
                  <a:pt x="3208112" y="1850021"/>
                  <a:pt x="3214838" y="1876926"/>
                </a:cubicBezTo>
                <a:cubicBezTo>
                  <a:pt x="3217299" y="1886769"/>
                  <a:pt x="3222262" y="1895898"/>
                  <a:pt x="3224463" y="1905802"/>
                </a:cubicBezTo>
                <a:cubicBezTo>
                  <a:pt x="3228697" y="1924853"/>
                  <a:pt x="3229356" y="1944620"/>
                  <a:pt x="3234089" y="1963554"/>
                </a:cubicBezTo>
                <a:cubicBezTo>
                  <a:pt x="3251618" y="2033668"/>
                  <a:pt x="3248690" y="2004039"/>
                  <a:pt x="3272590" y="2059806"/>
                </a:cubicBezTo>
                <a:cubicBezTo>
                  <a:pt x="3276587" y="2069132"/>
                  <a:pt x="3279428" y="2078926"/>
                  <a:pt x="3282215" y="2088682"/>
                </a:cubicBezTo>
                <a:cubicBezTo>
                  <a:pt x="3285849" y="2101402"/>
                  <a:pt x="3285924" y="2115351"/>
                  <a:pt x="3291840" y="2127183"/>
                </a:cubicBezTo>
                <a:cubicBezTo>
                  <a:pt x="3299014" y="2141532"/>
                  <a:pt x="3313034" y="2151601"/>
                  <a:pt x="3320716" y="2165684"/>
                </a:cubicBezTo>
                <a:cubicBezTo>
                  <a:pt x="3332417" y="2187135"/>
                  <a:pt x="3338159" y="2211466"/>
                  <a:pt x="3349592" y="2233061"/>
                </a:cubicBezTo>
                <a:cubicBezTo>
                  <a:pt x="3376898" y="2284640"/>
                  <a:pt x="3397841" y="2315061"/>
                  <a:pt x="3426594" y="2358190"/>
                </a:cubicBezTo>
                <a:cubicBezTo>
                  <a:pt x="3447241" y="2420131"/>
                  <a:pt x="3420032" y="2352852"/>
                  <a:pt x="3465095" y="2415941"/>
                </a:cubicBezTo>
                <a:cubicBezTo>
                  <a:pt x="3538490" y="2518695"/>
                  <a:pt x="3436399" y="2392192"/>
                  <a:pt x="3493971" y="2492943"/>
                </a:cubicBezTo>
                <a:cubicBezTo>
                  <a:pt x="3500724" y="2504762"/>
                  <a:pt x="3514934" y="2510742"/>
                  <a:pt x="3522846" y="2521819"/>
                </a:cubicBezTo>
                <a:cubicBezTo>
                  <a:pt x="3531186" y="2533495"/>
                  <a:pt x="3535129" y="2547777"/>
                  <a:pt x="3542097" y="2560320"/>
                </a:cubicBezTo>
                <a:cubicBezTo>
                  <a:pt x="3585783" y="2638954"/>
                  <a:pt x="3560317" y="2576481"/>
                  <a:pt x="3590223" y="2666198"/>
                </a:cubicBezTo>
                <a:lnTo>
                  <a:pt x="3599849" y="2695074"/>
                </a:lnTo>
                <a:cubicBezTo>
                  <a:pt x="3614065" y="2808801"/>
                  <a:pt x="3623650" y="2850653"/>
                  <a:pt x="3599849" y="2993457"/>
                </a:cubicBezTo>
                <a:cubicBezTo>
                  <a:pt x="3598181" y="3003465"/>
                  <a:pt x="3580598" y="2999874"/>
                  <a:pt x="3570973" y="3003082"/>
                </a:cubicBezTo>
                <a:cubicBezTo>
                  <a:pt x="3488218" y="3058253"/>
                  <a:pt x="3592922" y="2992107"/>
                  <a:pt x="3513221" y="3031958"/>
                </a:cubicBezTo>
                <a:cubicBezTo>
                  <a:pt x="3502874" y="3037131"/>
                  <a:pt x="3494692" y="3046035"/>
                  <a:pt x="3484345" y="3051209"/>
                </a:cubicBezTo>
                <a:cubicBezTo>
                  <a:pt x="3470537" y="3058113"/>
                  <a:pt x="3429305" y="3067375"/>
                  <a:pt x="3416969" y="3070459"/>
                </a:cubicBezTo>
                <a:cubicBezTo>
                  <a:pt x="3349592" y="3064042"/>
                  <a:pt x="3281997" y="3059604"/>
                  <a:pt x="3214838" y="3051209"/>
                </a:cubicBezTo>
                <a:cubicBezTo>
                  <a:pt x="3204770" y="3049951"/>
                  <a:pt x="3195037" y="3046120"/>
                  <a:pt x="3185962" y="3041583"/>
                </a:cubicBezTo>
                <a:cubicBezTo>
                  <a:pt x="3175615" y="3036410"/>
                  <a:pt x="3166711" y="3028750"/>
                  <a:pt x="3157086" y="3022333"/>
                </a:cubicBezTo>
                <a:cubicBezTo>
                  <a:pt x="3150669" y="3012708"/>
                  <a:pt x="3146016" y="3001637"/>
                  <a:pt x="3137836" y="2993457"/>
                </a:cubicBezTo>
                <a:cubicBezTo>
                  <a:pt x="3114714" y="2970334"/>
                  <a:pt x="3107484" y="2976324"/>
                  <a:pt x="3080084" y="2964581"/>
                </a:cubicBezTo>
                <a:cubicBezTo>
                  <a:pt x="3066896" y="2958929"/>
                  <a:pt x="3054417" y="2951748"/>
                  <a:pt x="3041583" y="2945331"/>
                </a:cubicBezTo>
                <a:cubicBezTo>
                  <a:pt x="3021780" y="2915625"/>
                  <a:pt x="3022279" y="2912284"/>
                  <a:pt x="2993457" y="2887579"/>
                </a:cubicBezTo>
                <a:cubicBezTo>
                  <a:pt x="2981277" y="2877139"/>
                  <a:pt x="2967136" y="2869143"/>
                  <a:pt x="2954956" y="2858703"/>
                </a:cubicBezTo>
                <a:cubicBezTo>
                  <a:pt x="2944621" y="2849844"/>
                  <a:pt x="2936537" y="2838542"/>
                  <a:pt x="2926080" y="2829828"/>
                </a:cubicBezTo>
                <a:cubicBezTo>
                  <a:pt x="2917193" y="2822422"/>
                  <a:pt x="2906091" y="2817983"/>
                  <a:pt x="2897204" y="2810577"/>
                </a:cubicBezTo>
                <a:cubicBezTo>
                  <a:pt x="2886747" y="2801863"/>
                  <a:pt x="2878664" y="2790560"/>
                  <a:pt x="2868329" y="2781701"/>
                </a:cubicBezTo>
                <a:cubicBezTo>
                  <a:pt x="2856149" y="2771261"/>
                  <a:pt x="2842662" y="2762450"/>
                  <a:pt x="2829828" y="2752825"/>
                </a:cubicBezTo>
                <a:cubicBezTo>
                  <a:pt x="2788526" y="2670224"/>
                  <a:pt x="2836122" y="2749495"/>
                  <a:pt x="2781701" y="2695074"/>
                </a:cubicBezTo>
                <a:cubicBezTo>
                  <a:pt x="2773521" y="2686894"/>
                  <a:pt x="2769175" y="2675611"/>
                  <a:pt x="2762451" y="2666198"/>
                </a:cubicBezTo>
                <a:cubicBezTo>
                  <a:pt x="2729538" y="2620119"/>
                  <a:pt x="2728276" y="2625280"/>
                  <a:pt x="2695074" y="2569945"/>
                </a:cubicBezTo>
                <a:cubicBezTo>
                  <a:pt x="2685449" y="2553903"/>
                  <a:pt x="2677423" y="2536785"/>
                  <a:pt x="2666198" y="2521819"/>
                </a:cubicBezTo>
                <a:cubicBezTo>
                  <a:pt x="2618422" y="2458119"/>
                  <a:pt x="2653983" y="2526912"/>
                  <a:pt x="2618072" y="2464068"/>
                </a:cubicBezTo>
                <a:cubicBezTo>
                  <a:pt x="2610953" y="2451610"/>
                  <a:pt x="2606203" y="2437870"/>
                  <a:pt x="2598821" y="2425566"/>
                </a:cubicBezTo>
                <a:cubicBezTo>
                  <a:pt x="2586918" y="2405727"/>
                  <a:pt x="2570667" y="2388509"/>
                  <a:pt x="2560320" y="2367815"/>
                </a:cubicBezTo>
                <a:cubicBezTo>
                  <a:pt x="2553903" y="2354981"/>
                  <a:pt x="2550256" y="2340337"/>
                  <a:pt x="2541070" y="2329314"/>
                </a:cubicBezTo>
                <a:cubicBezTo>
                  <a:pt x="2533664" y="2320427"/>
                  <a:pt x="2521819" y="2316480"/>
                  <a:pt x="2512194" y="2310063"/>
                </a:cubicBezTo>
                <a:cubicBezTo>
                  <a:pt x="2502569" y="2294021"/>
                  <a:pt x="2494543" y="2276903"/>
                  <a:pt x="2483318" y="2261937"/>
                </a:cubicBezTo>
                <a:cubicBezTo>
                  <a:pt x="2475151" y="2251047"/>
                  <a:pt x="2461993" y="2244387"/>
                  <a:pt x="2454442" y="2233061"/>
                </a:cubicBezTo>
                <a:cubicBezTo>
                  <a:pt x="2448814" y="2224619"/>
                  <a:pt x="2450445" y="2212627"/>
                  <a:pt x="2444817" y="2204185"/>
                </a:cubicBezTo>
                <a:cubicBezTo>
                  <a:pt x="2437266" y="2192859"/>
                  <a:pt x="2424655" y="2185767"/>
                  <a:pt x="2415941" y="2175310"/>
                </a:cubicBezTo>
                <a:cubicBezTo>
                  <a:pt x="2408535" y="2166423"/>
                  <a:pt x="2404097" y="2155321"/>
                  <a:pt x="2396691" y="2146434"/>
                </a:cubicBezTo>
                <a:cubicBezTo>
                  <a:pt x="2387977" y="2135977"/>
                  <a:pt x="2375727" y="2128635"/>
                  <a:pt x="2367815" y="2117558"/>
                </a:cubicBezTo>
                <a:cubicBezTo>
                  <a:pt x="2359475" y="2105882"/>
                  <a:pt x="2356904" y="2090733"/>
                  <a:pt x="2348564" y="2079057"/>
                </a:cubicBezTo>
                <a:cubicBezTo>
                  <a:pt x="2340652" y="2067980"/>
                  <a:pt x="2328548" y="2060516"/>
                  <a:pt x="2319689" y="2050181"/>
                </a:cubicBezTo>
                <a:cubicBezTo>
                  <a:pt x="2277734" y="2001233"/>
                  <a:pt x="2310454" y="2018227"/>
                  <a:pt x="2261937" y="2002055"/>
                </a:cubicBezTo>
                <a:cubicBezTo>
                  <a:pt x="2238863" y="1932832"/>
                  <a:pt x="2272473" y="2019313"/>
                  <a:pt x="2194560" y="1915428"/>
                </a:cubicBezTo>
                <a:cubicBezTo>
                  <a:pt x="2182166" y="1898903"/>
                  <a:pt x="2157693" y="1867754"/>
                  <a:pt x="2146434" y="1848051"/>
                </a:cubicBezTo>
                <a:cubicBezTo>
                  <a:pt x="2139315" y="1835593"/>
                  <a:pt x="2135523" y="1821226"/>
                  <a:pt x="2127183" y="1809550"/>
                </a:cubicBezTo>
                <a:cubicBezTo>
                  <a:pt x="2119271" y="1798473"/>
                  <a:pt x="2107022" y="1791131"/>
                  <a:pt x="2098308" y="1780674"/>
                </a:cubicBezTo>
                <a:cubicBezTo>
                  <a:pt x="2090902" y="1771787"/>
                  <a:pt x="2084797" y="1761842"/>
                  <a:pt x="2079057" y="1751798"/>
                </a:cubicBezTo>
                <a:cubicBezTo>
                  <a:pt x="2071938" y="1739340"/>
                  <a:pt x="2068992" y="1724320"/>
                  <a:pt x="2059806" y="1713297"/>
                </a:cubicBezTo>
                <a:cubicBezTo>
                  <a:pt x="2052400" y="1704410"/>
                  <a:pt x="2040556" y="1700463"/>
                  <a:pt x="2030931" y="1694046"/>
                </a:cubicBezTo>
                <a:cubicBezTo>
                  <a:pt x="2027722" y="1681212"/>
                  <a:pt x="2027221" y="1667377"/>
                  <a:pt x="2021305" y="1655545"/>
                </a:cubicBezTo>
                <a:cubicBezTo>
                  <a:pt x="2014131" y="1641197"/>
                  <a:pt x="2001754" y="1630098"/>
                  <a:pt x="1992430" y="1617044"/>
                </a:cubicBezTo>
                <a:cubicBezTo>
                  <a:pt x="1985706" y="1607631"/>
                  <a:pt x="1979596" y="1597794"/>
                  <a:pt x="1973179" y="1588169"/>
                </a:cubicBezTo>
                <a:cubicBezTo>
                  <a:pt x="1949459" y="1493288"/>
                  <a:pt x="1988254" y="1620408"/>
                  <a:pt x="1896177" y="1482291"/>
                </a:cubicBezTo>
                <a:lnTo>
                  <a:pt x="1857676" y="1424539"/>
                </a:lnTo>
                <a:lnTo>
                  <a:pt x="1838425" y="1395663"/>
                </a:lnTo>
                <a:cubicBezTo>
                  <a:pt x="1820042" y="1340513"/>
                  <a:pt x="1842744" y="1390358"/>
                  <a:pt x="1790299" y="1337912"/>
                </a:cubicBezTo>
                <a:cubicBezTo>
                  <a:pt x="1782119" y="1329732"/>
                  <a:pt x="1778788" y="1317635"/>
                  <a:pt x="1771049" y="1309036"/>
                </a:cubicBezTo>
                <a:cubicBezTo>
                  <a:pt x="1749802" y="1285428"/>
                  <a:pt x="1726131" y="1264118"/>
                  <a:pt x="1703672" y="1241659"/>
                </a:cubicBezTo>
                <a:lnTo>
                  <a:pt x="1645920" y="1183908"/>
                </a:lnTo>
                <a:lnTo>
                  <a:pt x="1617044" y="1164657"/>
                </a:lnTo>
                <a:cubicBezTo>
                  <a:pt x="1610627" y="1155032"/>
                  <a:pt x="1606681" y="1143187"/>
                  <a:pt x="1597794" y="1135781"/>
                </a:cubicBezTo>
                <a:cubicBezTo>
                  <a:pt x="1586771" y="1126595"/>
                  <a:pt x="1571460" y="1124136"/>
                  <a:pt x="1559293" y="1116531"/>
                </a:cubicBezTo>
                <a:cubicBezTo>
                  <a:pt x="1545689" y="1108029"/>
                  <a:pt x="1532865" y="1098219"/>
                  <a:pt x="1520792" y="1087655"/>
                </a:cubicBezTo>
                <a:cubicBezTo>
                  <a:pt x="1464577" y="1038467"/>
                  <a:pt x="1505401" y="1056857"/>
                  <a:pt x="1453415" y="1039529"/>
                </a:cubicBezTo>
                <a:cubicBezTo>
                  <a:pt x="1443790" y="1029904"/>
                  <a:pt x="1434874" y="1019512"/>
                  <a:pt x="1424539" y="1010653"/>
                </a:cubicBezTo>
                <a:cubicBezTo>
                  <a:pt x="1412359" y="1000213"/>
                  <a:pt x="1399092" y="991101"/>
                  <a:pt x="1386038" y="981777"/>
                </a:cubicBezTo>
                <a:cubicBezTo>
                  <a:pt x="1376625" y="975053"/>
                  <a:pt x="1366049" y="969932"/>
                  <a:pt x="1357162" y="962526"/>
                </a:cubicBezTo>
                <a:cubicBezTo>
                  <a:pt x="1346705" y="953812"/>
                  <a:pt x="1340185" y="940262"/>
                  <a:pt x="1328286" y="933651"/>
                </a:cubicBezTo>
                <a:cubicBezTo>
                  <a:pt x="1241596" y="885490"/>
                  <a:pt x="1299442" y="933667"/>
                  <a:pt x="1241659" y="904775"/>
                </a:cubicBezTo>
                <a:cubicBezTo>
                  <a:pt x="1228825" y="898358"/>
                  <a:pt x="1216593" y="890562"/>
                  <a:pt x="1203158" y="885524"/>
                </a:cubicBezTo>
                <a:cubicBezTo>
                  <a:pt x="1190772" y="880879"/>
                  <a:pt x="1177377" y="879533"/>
                  <a:pt x="1164657" y="875899"/>
                </a:cubicBezTo>
                <a:cubicBezTo>
                  <a:pt x="1154901" y="873112"/>
                  <a:pt x="1145406" y="869482"/>
                  <a:pt x="1135781" y="866274"/>
                </a:cubicBezTo>
                <a:cubicBezTo>
                  <a:pt x="1126156" y="859857"/>
                  <a:pt x="1117252" y="852197"/>
                  <a:pt x="1106905" y="847023"/>
                </a:cubicBezTo>
                <a:cubicBezTo>
                  <a:pt x="1084903" y="836022"/>
                  <a:pt x="1051868" y="833264"/>
                  <a:pt x="1029903" y="827773"/>
                </a:cubicBezTo>
                <a:cubicBezTo>
                  <a:pt x="1020060" y="825312"/>
                  <a:pt x="1010871" y="820609"/>
                  <a:pt x="1001028" y="818148"/>
                </a:cubicBezTo>
                <a:cubicBezTo>
                  <a:pt x="985156" y="814180"/>
                  <a:pt x="968871" y="812071"/>
                  <a:pt x="952901" y="808522"/>
                </a:cubicBezTo>
                <a:cubicBezTo>
                  <a:pt x="939987" y="805652"/>
                  <a:pt x="927314" y="801767"/>
                  <a:pt x="914400" y="798897"/>
                </a:cubicBezTo>
                <a:cubicBezTo>
                  <a:pt x="898430" y="795348"/>
                  <a:pt x="882215" y="792951"/>
                  <a:pt x="866274" y="789272"/>
                </a:cubicBezTo>
                <a:cubicBezTo>
                  <a:pt x="840494" y="783323"/>
                  <a:pt x="814939" y="776438"/>
                  <a:pt x="789272" y="770021"/>
                </a:cubicBezTo>
                <a:cubicBezTo>
                  <a:pt x="776438" y="766813"/>
                  <a:pt x="763820" y="762571"/>
                  <a:pt x="750771" y="760396"/>
                </a:cubicBezTo>
                <a:lnTo>
                  <a:pt x="693019" y="750771"/>
                </a:lnTo>
                <a:cubicBezTo>
                  <a:pt x="625325" y="728205"/>
                  <a:pt x="706458" y="753010"/>
                  <a:pt x="577516" y="731520"/>
                </a:cubicBezTo>
                <a:cubicBezTo>
                  <a:pt x="567508" y="729852"/>
                  <a:pt x="558483" y="724356"/>
                  <a:pt x="548640" y="721895"/>
                </a:cubicBezTo>
                <a:cubicBezTo>
                  <a:pt x="493662" y="708151"/>
                  <a:pt x="511436" y="717471"/>
                  <a:pt x="462013" y="702644"/>
                </a:cubicBezTo>
                <a:cubicBezTo>
                  <a:pt x="442577" y="696813"/>
                  <a:pt x="423512" y="689811"/>
                  <a:pt x="404261" y="683394"/>
                </a:cubicBezTo>
                <a:lnTo>
                  <a:pt x="317634" y="654518"/>
                </a:lnTo>
                <a:lnTo>
                  <a:pt x="288758" y="644893"/>
                </a:lnTo>
                <a:cubicBezTo>
                  <a:pt x="257213" y="623862"/>
                  <a:pt x="248653" y="628850"/>
                  <a:pt x="240632" y="625642"/>
                </a:cubicBezTo>
                <a:close/>
              </a:path>
            </a:pathLst>
          </a:custGeom>
          <a:solidFill>
            <a:schemeClr val="accent6">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9817AD88-96D7-4967-8B2F-261CCB50C68A}"/>
              </a:ext>
            </a:extLst>
          </p:cNvPr>
          <p:cNvSpPr/>
          <p:nvPr/>
        </p:nvSpPr>
        <p:spPr>
          <a:xfrm>
            <a:off x="8595360" y="1869268"/>
            <a:ext cx="2893326" cy="2038590"/>
          </a:xfrm>
          <a:prstGeom prst="ellipse">
            <a:avLst/>
          </a:prstGeom>
          <a:solidFill>
            <a:srgbClr val="92D05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3">
            <a:extLst>
              <a:ext uri="{FF2B5EF4-FFF2-40B4-BE49-F238E27FC236}">
                <a16:creationId xmlns:a16="http://schemas.microsoft.com/office/drawing/2014/main" id="{5A73BB39-2472-4D80-B90D-C95ED9303CDF}"/>
              </a:ext>
            </a:extLst>
          </p:cNvPr>
          <p:cNvSpPr>
            <a:spLocks noGrp="1"/>
          </p:cNvSpPr>
          <p:nvPr>
            <p:ph type="body" sz="quarter" idx="12"/>
          </p:nvPr>
        </p:nvSpPr>
        <p:spPr>
          <a:xfrm>
            <a:off x="334674" y="638642"/>
            <a:ext cx="3611683" cy="622268"/>
          </a:xfrm>
        </p:spPr>
        <p:txBody>
          <a:bodyPr wrap="square">
            <a:normAutofit/>
          </a:bodyPr>
          <a:lstStyle/>
          <a:p>
            <a:r>
              <a:rPr lang="en-US" sz="3200" dirty="0"/>
              <a:t>Business Problem</a:t>
            </a:r>
          </a:p>
        </p:txBody>
      </p:sp>
      <p:sp>
        <p:nvSpPr>
          <p:cNvPr id="9" name="Content Placeholder 3">
            <a:extLst>
              <a:ext uri="{FF2B5EF4-FFF2-40B4-BE49-F238E27FC236}">
                <a16:creationId xmlns:a16="http://schemas.microsoft.com/office/drawing/2014/main" id="{8AE5046B-87E2-4C3A-8FE3-29E5D940D851}"/>
              </a:ext>
            </a:extLst>
          </p:cNvPr>
          <p:cNvSpPr>
            <a:spLocks noGrp="1"/>
          </p:cNvSpPr>
          <p:nvPr>
            <p:ph idx="14"/>
          </p:nvPr>
        </p:nvSpPr>
        <p:spPr>
          <a:xfrm>
            <a:off x="334674" y="1325362"/>
            <a:ext cx="3611683" cy="1744067"/>
          </a:xfrm>
        </p:spPr>
        <p:txBody>
          <a:bodyPr/>
          <a:lstStyle/>
          <a:p>
            <a:pPr marL="4762" indent="0">
              <a:buNone/>
            </a:pPr>
            <a:r>
              <a:rPr lang="en-US" sz="2000" dirty="0"/>
              <a:t>How to prevent inventory shortage?</a:t>
            </a:r>
          </a:p>
          <a:p>
            <a:pPr marL="4762" indent="0">
              <a:buNone/>
            </a:pPr>
            <a:r>
              <a:rPr lang="en-US" sz="2000" dirty="0"/>
              <a:t>And </a:t>
            </a:r>
          </a:p>
          <a:p>
            <a:pPr marL="4762" indent="0">
              <a:buNone/>
            </a:pPr>
            <a:r>
              <a:rPr lang="en-US" sz="2000" dirty="0"/>
              <a:t>minimize transportation cost/time?</a:t>
            </a:r>
          </a:p>
        </p:txBody>
      </p:sp>
    </p:spTree>
    <p:extLst>
      <p:ext uri="{BB962C8B-B14F-4D97-AF65-F5344CB8AC3E}">
        <p14:creationId xmlns:p14="http://schemas.microsoft.com/office/powerpoint/2010/main" val="2496292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02BA99-558C-41EA-A3EA-05371A8B1F90}"/>
              </a:ext>
            </a:extLst>
          </p:cNvPr>
          <p:cNvPicPr>
            <a:picLocks noChangeAspect="1"/>
          </p:cNvPicPr>
          <p:nvPr/>
        </p:nvPicPr>
        <p:blipFill>
          <a:blip r:embed="rId3"/>
          <a:stretch>
            <a:fillRect/>
          </a:stretch>
        </p:blipFill>
        <p:spPr>
          <a:xfrm>
            <a:off x="4183058" y="1164656"/>
            <a:ext cx="7934335" cy="4081605"/>
          </a:xfrm>
          <a:prstGeom prst="rect">
            <a:avLst/>
          </a:prstGeom>
        </p:spPr>
      </p:pic>
      <p:sp>
        <p:nvSpPr>
          <p:cNvPr id="13" name="Text Placeholder 3">
            <a:extLst>
              <a:ext uri="{FF2B5EF4-FFF2-40B4-BE49-F238E27FC236}">
                <a16:creationId xmlns:a16="http://schemas.microsoft.com/office/drawing/2014/main" id="{D52D9199-D9A7-4A61-A903-58BA534DD38A}"/>
              </a:ext>
            </a:extLst>
          </p:cNvPr>
          <p:cNvSpPr>
            <a:spLocks noGrp="1"/>
          </p:cNvSpPr>
          <p:nvPr>
            <p:ph type="body" sz="quarter" idx="12"/>
          </p:nvPr>
        </p:nvSpPr>
        <p:spPr>
          <a:xfrm>
            <a:off x="334674" y="638642"/>
            <a:ext cx="3611683" cy="622268"/>
          </a:xfrm>
        </p:spPr>
        <p:txBody>
          <a:bodyPr wrap="square">
            <a:normAutofit/>
          </a:bodyPr>
          <a:lstStyle/>
          <a:p>
            <a:r>
              <a:rPr lang="en-US" sz="3200" dirty="0"/>
              <a:t>Business Problem</a:t>
            </a:r>
          </a:p>
        </p:txBody>
      </p:sp>
      <p:sp>
        <p:nvSpPr>
          <p:cNvPr id="14" name="Content Placeholder 3">
            <a:extLst>
              <a:ext uri="{FF2B5EF4-FFF2-40B4-BE49-F238E27FC236}">
                <a16:creationId xmlns:a16="http://schemas.microsoft.com/office/drawing/2014/main" id="{4DD28BA4-F00D-452B-859B-20E42DDEAAE5}"/>
              </a:ext>
            </a:extLst>
          </p:cNvPr>
          <p:cNvSpPr>
            <a:spLocks noGrp="1"/>
          </p:cNvSpPr>
          <p:nvPr>
            <p:ph idx="14"/>
          </p:nvPr>
        </p:nvSpPr>
        <p:spPr>
          <a:xfrm>
            <a:off x="334674" y="1325362"/>
            <a:ext cx="3611683" cy="369332"/>
          </a:xfrm>
        </p:spPr>
        <p:txBody>
          <a:bodyPr/>
          <a:lstStyle/>
          <a:p>
            <a:pPr marL="4762" indent="0">
              <a:buNone/>
            </a:pPr>
            <a:r>
              <a:rPr lang="en-US" dirty="0"/>
              <a:t>Static Solution</a:t>
            </a:r>
          </a:p>
        </p:txBody>
      </p:sp>
    </p:spTree>
    <p:extLst>
      <p:ext uri="{BB962C8B-B14F-4D97-AF65-F5344CB8AC3E}">
        <p14:creationId xmlns:p14="http://schemas.microsoft.com/office/powerpoint/2010/main" val="1869208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Map&#10;&#10;Description automatically generated">
            <a:extLst>
              <a:ext uri="{FF2B5EF4-FFF2-40B4-BE49-F238E27FC236}">
                <a16:creationId xmlns:a16="http://schemas.microsoft.com/office/drawing/2014/main" id="{D7B2ACF8-91DB-48BF-BADD-ECD27BBE9339}"/>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 y="1"/>
            <a:ext cx="7209321" cy="4367811"/>
          </a:xfrm>
          <a:prstGeom prst="rect">
            <a:avLst/>
          </a:prstGeom>
        </p:spPr>
      </p:pic>
      <p:pic>
        <p:nvPicPr>
          <p:cNvPr id="7" name="Picture 6">
            <a:extLst>
              <a:ext uri="{FF2B5EF4-FFF2-40B4-BE49-F238E27FC236}">
                <a16:creationId xmlns:a16="http://schemas.microsoft.com/office/drawing/2014/main" id="{1FC35B78-4F12-4B84-994E-3157FA48BF5F}"/>
              </a:ext>
            </a:extLst>
          </p:cNvPr>
          <p:cNvPicPr>
            <a:picLocks noChangeAspect="1"/>
          </p:cNvPicPr>
          <p:nvPr/>
        </p:nvPicPr>
        <p:blipFill>
          <a:blip r:embed="rId3"/>
          <a:stretch>
            <a:fillRect/>
          </a:stretch>
        </p:blipFill>
        <p:spPr>
          <a:xfrm>
            <a:off x="7220402" y="-1"/>
            <a:ext cx="4971598" cy="4367811"/>
          </a:xfrm>
          <a:prstGeom prst="rect">
            <a:avLst/>
          </a:prstGeom>
        </p:spPr>
      </p:pic>
    </p:spTree>
    <p:extLst>
      <p:ext uri="{BB962C8B-B14F-4D97-AF65-F5344CB8AC3E}">
        <p14:creationId xmlns:p14="http://schemas.microsoft.com/office/powerpoint/2010/main" val="21857959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D52D9199-D9A7-4A61-A903-58BA534DD38A}"/>
              </a:ext>
            </a:extLst>
          </p:cNvPr>
          <p:cNvSpPr>
            <a:spLocks noGrp="1"/>
          </p:cNvSpPr>
          <p:nvPr>
            <p:ph type="body" sz="quarter" idx="12"/>
          </p:nvPr>
        </p:nvSpPr>
        <p:spPr>
          <a:xfrm>
            <a:off x="334674" y="638642"/>
            <a:ext cx="3611683" cy="622268"/>
          </a:xfrm>
        </p:spPr>
        <p:txBody>
          <a:bodyPr wrap="square">
            <a:normAutofit/>
          </a:bodyPr>
          <a:lstStyle/>
          <a:p>
            <a:r>
              <a:rPr lang="en-US" sz="3200" dirty="0"/>
              <a:t>Business Problem</a:t>
            </a:r>
          </a:p>
        </p:txBody>
      </p:sp>
      <p:sp>
        <p:nvSpPr>
          <p:cNvPr id="14" name="Content Placeholder 3">
            <a:extLst>
              <a:ext uri="{FF2B5EF4-FFF2-40B4-BE49-F238E27FC236}">
                <a16:creationId xmlns:a16="http://schemas.microsoft.com/office/drawing/2014/main" id="{4DD28BA4-F00D-452B-859B-20E42DDEAAE5}"/>
              </a:ext>
            </a:extLst>
          </p:cNvPr>
          <p:cNvSpPr>
            <a:spLocks noGrp="1"/>
          </p:cNvSpPr>
          <p:nvPr>
            <p:ph idx="14"/>
          </p:nvPr>
        </p:nvSpPr>
        <p:spPr>
          <a:xfrm>
            <a:off x="334674" y="1325362"/>
            <a:ext cx="3611683" cy="841256"/>
          </a:xfrm>
        </p:spPr>
        <p:txBody>
          <a:bodyPr/>
          <a:lstStyle/>
          <a:p>
            <a:pPr marL="4762" indent="0">
              <a:buNone/>
            </a:pPr>
            <a:r>
              <a:rPr lang="en-US" strike="sngStrike" dirty="0"/>
              <a:t>Static Solution</a:t>
            </a:r>
          </a:p>
          <a:p>
            <a:pPr marL="4762" indent="0">
              <a:buNone/>
            </a:pPr>
            <a:r>
              <a:rPr lang="en-US" dirty="0"/>
              <a:t>Interactive Solution</a:t>
            </a:r>
          </a:p>
        </p:txBody>
      </p:sp>
      <p:pic>
        <p:nvPicPr>
          <p:cNvPr id="5" name="Content Placeholder 6" descr="Map&#10;&#10;Description automatically generated">
            <a:extLst>
              <a:ext uri="{FF2B5EF4-FFF2-40B4-BE49-F238E27FC236}">
                <a16:creationId xmlns:a16="http://schemas.microsoft.com/office/drawing/2014/main" id="{B3CC8293-382E-4128-A52F-8445C209D528}"/>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183059" y="1164656"/>
            <a:ext cx="7674268" cy="4616550"/>
          </a:xfrm>
          <a:prstGeom prst="rect">
            <a:avLst/>
          </a:prstGeom>
        </p:spPr>
      </p:pic>
    </p:spTree>
    <p:extLst>
      <p:ext uri="{BB962C8B-B14F-4D97-AF65-F5344CB8AC3E}">
        <p14:creationId xmlns:p14="http://schemas.microsoft.com/office/powerpoint/2010/main" val="13669267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B5943B5-68BC-43E4-82FE-CC9FEDCBE6E7}"/>
              </a:ext>
            </a:extLst>
          </p:cNvPr>
          <p:cNvSpPr>
            <a:spLocks noGrp="1"/>
          </p:cNvSpPr>
          <p:nvPr>
            <p:ph type="body" sz="quarter" idx="12"/>
          </p:nvPr>
        </p:nvSpPr>
        <p:spPr>
          <a:xfrm>
            <a:off x="1744493" y="2363435"/>
            <a:ext cx="7216048" cy="1128707"/>
          </a:xfrm>
        </p:spPr>
        <p:txBody>
          <a:bodyPr/>
          <a:lstStyle/>
          <a:p>
            <a:r>
              <a:rPr lang="en-US" sz="4400" dirty="0"/>
              <a:t>Analytics Extensions API</a:t>
            </a:r>
          </a:p>
          <a:p>
            <a:pPr algn="ctr"/>
            <a:r>
              <a:rPr lang="en-US" sz="3600" dirty="0"/>
              <a:t>What is it?</a:t>
            </a:r>
            <a:endParaRPr lang="en-US" sz="4400" dirty="0"/>
          </a:p>
        </p:txBody>
      </p:sp>
    </p:spTree>
    <p:extLst>
      <p:ext uri="{BB962C8B-B14F-4D97-AF65-F5344CB8AC3E}">
        <p14:creationId xmlns:p14="http://schemas.microsoft.com/office/powerpoint/2010/main" val="30369043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B99D547-623A-0C4D-8D7F-B1B7620D8FF4}"/>
              </a:ext>
            </a:extLst>
          </p:cNvPr>
          <p:cNvSpPr>
            <a:spLocks noGrp="1"/>
          </p:cNvSpPr>
          <p:nvPr>
            <p:ph type="body" sz="quarter" idx="12"/>
          </p:nvPr>
        </p:nvSpPr>
        <p:spPr/>
        <p:txBody>
          <a:bodyPr/>
          <a:lstStyle/>
          <a:p>
            <a:r>
              <a:rPr lang="en-US" dirty="0"/>
              <a:t>Tableau Analytics Extensions API</a:t>
            </a:r>
          </a:p>
        </p:txBody>
      </p:sp>
      <p:sp>
        <p:nvSpPr>
          <p:cNvPr id="5" name="Content Placeholder 4">
            <a:extLst>
              <a:ext uri="{FF2B5EF4-FFF2-40B4-BE49-F238E27FC236}">
                <a16:creationId xmlns:a16="http://schemas.microsoft.com/office/drawing/2014/main" id="{1E304C61-8724-B043-8CBE-5F8CF46FC9A0}"/>
              </a:ext>
            </a:extLst>
          </p:cNvPr>
          <p:cNvSpPr>
            <a:spLocks noGrp="1"/>
          </p:cNvSpPr>
          <p:nvPr>
            <p:ph idx="14"/>
          </p:nvPr>
        </p:nvSpPr>
        <p:spPr>
          <a:xfrm>
            <a:off x="609600" y="1301750"/>
            <a:ext cx="10972800" cy="369332"/>
          </a:xfrm>
        </p:spPr>
        <p:txBody>
          <a:bodyPr/>
          <a:lstStyle/>
          <a:p>
            <a:r>
              <a:rPr lang="en-US" dirty="0"/>
              <a:t>Analytics Extension API – Originally developed for Python integration </a:t>
            </a:r>
          </a:p>
        </p:txBody>
      </p:sp>
      <p:pic>
        <p:nvPicPr>
          <p:cNvPr id="10" name="Picture 9">
            <a:extLst>
              <a:ext uri="{FF2B5EF4-FFF2-40B4-BE49-F238E27FC236}">
                <a16:creationId xmlns:a16="http://schemas.microsoft.com/office/drawing/2014/main" id="{903C8218-96B4-4BAB-B078-228169426F00}"/>
              </a:ext>
            </a:extLst>
          </p:cNvPr>
          <p:cNvPicPr>
            <a:picLocks noChangeAspect="1"/>
          </p:cNvPicPr>
          <p:nvPr/>
        </p:nvPicPr>
        <p:blipFill>
          <a:blip r:embed="rId3"/>
          <a:stretch>
            <a:fillRect/>
          </a:stretch>
        </p:blipFill>
        <p:spPr>
          <a:xfrm>
            <a:off x="5846352" y="1729059"/>
            <a:ext cx="987572" cy="1128654"/>
          </a:xfrm>
          <a:prstGeom prst="rect">
            <a:avLst/>
          </a:prstGeom>
        </p:spPr>
      </p:pic>
      <p:pic>
        <p:nvPicPr>
          <p:cNvPr id="11" name="Picture 10">
            <a:extLst>
              <a:ext uri="{FF2B5EF4-FFF2-40B4-BE49-F238E27FC236}">
                <a16:creationId xmlns:a16="http://schemas.microsoft.com/office/drawing/2014/main" id="{A5EFCD41-91BD-41E0-B6CF-1C1DF046AD6F}"/>
              </a:ext>
            </a:extLst>
          </p:cNvPr>
          <p:cNvPicPr>
            <a:picLocks noChangeAspect="1"/>
          </p:cNvPicPr>
          <p:nvPr/>
        </p:nvPicPr>
        <p:blipFill>
          <a:blip r:embed="rId4"/>
          <a:stretch>
            <a:fillRect/>
          </a:stretch>
        </p:blipFill>
        <p:spPr>
          <a:xfrm>
            <a:off x="1261502" y="1963428"/>
            <a:ext cx="2376558" cy="659915"/>
          </a:xfrm>
          <a:prstGeom prst="rect">
            <a:avLst/>
          </a:prstGeom>
        </p:spPr>
      </p:pic>
      <p:sp>
        <p:nvSpPr>
          <p:cNvPr id="12" name="Arrow: Right 11">
            <a:extLst>
              <a:ext uri="{FF2B5EF4-FFF2-40B4-BE49-F238E27FC236}">
                <a16:creationId xmlns:a16="http://schemas.microsoft.com/office/drawing/2014/main" id="{63988FB9-80DE-4BD4-9D37-8D0324E10A93}"/>
              </a:ext>
            </a:extLst>
          </p:cNvPr>
          <p:cNvSpPr/>
          <p:nvPr/>
        </p:nvSpPr>
        <p:spPr>
          <a:xfrm>
            <a:off x="3970837" y="1870519"/>
            <a:ext cx="1437432" cy="386888"/>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8B5A4324-89BC-4C4F-9152-7465128E6067}"/>
              </a:ext>
            </a:extLst>
          </p:cNvPr>
          <p:cNvSpPr/>
          <p:nvPr/>
        </p:nvSpPr>
        <p:spPr>
          <a:xfrm rot="10800000">
            <a:off x="3970837" y="2293386"/>
            <a:ext cx="1437431" cy="386888"/>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5849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2711BEB-5DC1-46B1-8F5F-FDDFAEA674C1}"/>
              </a:ext>
            </a:extLst>
          </p:cNvPr>
          <p:cNvSpPr>
            <a:spLocks noGrp="1"/>
          </p:cNvSpPr>
          <p:nvPr>
            <p:ph type="body" sz="quarter" idx="12"/>
          </p:nvPr>
        </p:nvSpPr>
        <p:spPr>
          <a:xfrm>
            <a:off x="609600" y="495300"/>
            <a:ext cx="10972800" cy="515975"/>
          </a:xfrm>
        </p:spPr>
        <p:txBody>
          <a:bodyPr/>
          <a:lstStyle/>
          <a:p>
            <a:r>
              <a:rPr lang="en-US" dirty="0"/>
              <a:t>Tableau Analytics Extensions API</a:t>
            </a:r>
          </a:p>
        </p:txBody>
      </p:sp>
      <p:sp>
        <p:nvSpPr>
          <p:cNvPr id="5" name="Content Placeholder 4">
            <a:extLst>
              <a:ext uri="{FF2B5EF4-FFF2-40B4-BE49-F238E27FC236}">
                <a16:creationId xmlns:a16="http://schemas.microsoft.com/office/drawing/2014/main" id="{4F15223C-7ACA-4581-A8D8-E65E03AAA3F8}"/>
              </a:ext>
            </a:extLst>
          </p:cNvPr>
          <p:cNvSpPr>
            <a:spLocks noGrp="1"/>
          </p:cNvSpPr>
          <p:nvPr>
            <p:ph idx="14"/>
          </p:nvPr>
        </p:nvSpPr>
        <p:spPr>
          <a:xfrm>
            <a:off x="609600" y="1301750"/>
            <a:ext cx="10972800" cy="369332"/>
          </a:xfrm>
        </p:spPr>
        <p:txBody>
          <a:bodyPr/>
          <a:lstStyle/>
          <a:p>
            <a:r>
              <a:rPr lang="en-US" dirty="0"/>
              <a:t>Analytics Extension API – Originally developed for Python integration </a:t>
            </a:r>
          </a:p>
        </p:txBody>
      </p:sp>
      <p:pic>
        <p:nvPicPr>
          <p:cNvPr id="6" name="Picture 5">
            <a:extLst>
              <a:ext uri="{FF2B5EF4-FFF2-40B4-BE49-F238E27FC236}">
                <a16:creationId xmlns:a16="http://schemas.microsoft.com/office/drawing/2014/main" id="{B81432E6-95CF-4EFE-B107-808143AF068D}"/>
              </a:ext>
            </a:extLst>
          </p:cNvPr>
          <p:cNvPicPr>
            <a:picLocks noChangeAspect="1"/>
          </p:cNvPicPr>
          <p:nvPr/>
        </p:nvPicPr>
        <p:blipFill>
          <a:blip r:embed="rId3"/>
          <a:stretch>
            <a:fillRect/>
          </a:stretch>
        </p:blipFill>
        <p:spPr>
          <a:xfrm>
            <a:off x="5846352" y="1729059"/>
            <a:ext cx="987572" cy="1128654"/>
          </a:xfrm>
          <a:prstGeom prst="rect">
            <a:avLst/>
          </a:prstGeom>
        </p:spPr>
      </p:pic>
      <p:pic>
        <p:nvPicPr>
          <p:cNvPr id="7" name="Picture 6">
            <a:extLst>
              <a:ext uri="{FF2B5EF4-FFF2-40B4-BE49-F238E27FC236}">
                <a16:creationId xmlns:a16="http://schemas.microsoft.com/office/drawing/2014/main" id="{F4157E12-EB18-4090-871E-DB6E058C66FF}"/>
              </a:ext>
            </a:extLst>
          </p:cNvPr>
          <p:cNvPicPr>
            <a:picLocks noChangeAspect="1"/>
          </p:cNvPicPr>
          <p:nvPr/>
        </p:nvPicPr>
        <p:blipFill>
          <a:blip r:embed="rId4"/>
          <a:stretch>
            <a:fillRect/>
          </a:stretch>
        </p:blipFill>
        <p:spPr>
          <a:xfrm>
            <a:off x="1261502" y="1963428"/>
            <a:ext cx="2376558" cy="659915"/>
          </a:xfrm>
          <a:prstGeom prst="rect">
            <a:avLst/>
          </a:prstGeom>
        </p:spPr>
      </p:pic>
      <p:sp>
        <p:nvSpPr>
          <p:cNvPr id="8" name="Arrow: Right 7">
            <a:extLst>
              <a:ext uri="{FF2B5EF4-FFF2-40B4-BE49-F238E27FC236}">
                <a16:creationId xmlns:a16="http://schemas.microsoft.com/office/drawing/2014/main" id="{EEC17327-63DB-4604-94F3-193BBFED3A97}"/>
              </a:ext>
            </a:extLst>
          </p:cNvPr>
          <p:cNvSpPr/>
          <p:nvPr/>
        </p:nvSpPr>
        <p:spPr>
          <a:xfrm>
            <a:off x="3970837" y="1870519"/>
            <a:ext cx="1437432" cy="386888"/>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D03524F3-D3A9-4F8F-869C-37C485A9C954}"/>
              </a:ext>
            </a:extLst>
          </p:cNvPr>
          <p:cNvSpPr/>
          <p:nvPr/>
        </p:nvSpPr>
        <p:spPr>
          <a:xfrm rot="10800000">
            <a:off x="3970837" y="2293386"/>
            <a:ext cx="1437431" cy="386888"/>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994EE9F2-A777-4DD4-A6D4-87471CB4544C}"/>
              </a:ext>
            </a:extLst>
          </p:cNvPr>
          <p:cNvPicPr>
            <a:picLocks noChangeAspect="1"/>
          </p:cNvPicPr>
          <p:nvPr/>
        </p:nvPicPr>
        <p:blipFill>
          <a:blip r:embed="rId5"/>
          <a:stretch>
            <a:fillRect/>
          </a:stretch>
        </p:blipFill>
        <p:spPr>
          <a:xfrm>
            <a:off x="6568793" y="3638389"/>
            <a:ext cx="4099821" cy="2724311"/>
          </a:xfrm>
          <a:prstGeom prst="rect">
            <a:avLst/>
          </a:prstGeom>
        </p:spPr>
      </p:pic>
      <p:pic>
        <p:nvPicPr>
          <p:cNvPr id="11" name="Picture 10">
            <a:extLst>
              <a:ext uri="{FF2B5EF4-FFF2-40B4-BE49-F238E27FC236}">
                <a16:creationId xmlns:a16="http://schemas.microsoft.com/office/drawing/2014/main" id="{3A091AE6-4F4F-48B7-A098-D134C0E1A134}"/>
              </a:ext>
            </a:extLst>
          </p:cNvPr>
          <p:cNvPicPr>
            <a:picLocks noChangeAspect="1"/>
          </p:cNvPicPr>
          <p:nvPr/>
        </p:nvPicPr>
        <p:blipFill>
          <a:blip r:embed="rId6"/>
          <a:stretch>
            <a:fillRect/>
          </a:stretch>
        </p:blipFill>
        <p:spPr>
          <a:xfrm>
            <a:off x="10513529" y="5405942"/>
            <a:ext cx="838879" cy="958719"/>
          </a:xfrm>
          <a:prstGeom prst="rect">
            <a:avLst/>
          </a:prstGeom>
        </p:spPr>
      </p:pic>
      <p:pic>
        <p:nvPicPr>
          <p:cNvPr id="12" name="Picture 11">
            <a:extLst>
              <a:ext uri="{FF2B5EF4-FFF2-40B4-BE49-F238E27FC236}">
                <a16:creationId xmlns:a16="http://schemas.microsoft.com/office/drawing/2014/main" id="{9D2E4531-9933-4736-8064-E34960345A89}"/>
              </a:ext>
            </a:extLst>
          </p:cNvPr>
          <p:cNvPicPr>
            <a:picLocks noChangeAspect="1"/>
          </p:cNvPicPr>
          <p:nvPr/>
        </p:nvPicPr>
        <p:blipFill>
          <a:blip r:embed="rId4"/>
          <a:stretch>
            <a:fillRect/>
          </a:stretch>
        </p:blipFill>
        <p:spPr>
          <a:xfrm>
            <a:off x="927396" y="4348277"/>
            <a:ext cx="2376558" cy="659915"/>
          </a:xfrm>
          <a:prstGeom prst="rect">
            <a:avLst/>
          </a:prstGeom>
        </p:spPr>
      </p:pic>
      <p:sp>
        <p:nvSpPr>
          <p:cNvPr id="13" name="Arrow: Right 12">
            <a:extLst>
              <a:ext uri="{FF2B5EF4-FFF2-40B4-BE49-F238E27FC236}">
                <a16:creationId xmlns:a16="http://schemas.microsoft.com/office/drawing/2014/main" id="{CB68A793-726D-47D3-90E4-23E9ECA6FE8B}"/>
              </a:ext>
            </a:extLst>
          </p:cNvPr>
          <p:cNvSpPr/>
          <p:nvPr/>
        </p:nvSpPr>
        <p:spPr>
          <a:xfrm>
            <a:off x="3978953" y="4154833"/>
            <a:ext cx="1437432" cy="386888"/>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625DA8B5-425C-4179-A23E-CCB7BE5867D4}"/>
              </a:ext>
            </a:extLst>
          </p:cNvPr>
          <p:cNvSpPr/>
          <p:nvPr/>
        </p:nvSpPr>
        <p:spPr>
          <a:xfrm rot="10800000">
            <a:off x="3914393" y="4814748"/>
            <a:ext cx="1437431" cy="386888"/>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E065B62-2CA8-4A83-AAB7-DE2453DAC9E5}"/>
              </a:ext>
            </a:extLst>
          </p:cNvPr>
          <p:cNvSpPr txBox="1"/>
          <p:nvPr/>
        </p:nvSpPr>
        <p:spPr>
          <a:xfrm>
            <a:off x="3373240" y="5221276"/>
            <a:ext cx="2755498" cy="369332"/>
          </a:xfrm>
          <a:prstGeom prst="rect">
            <a:avLst/>
          </a:prstGeom>
          <a:noFill/>
        </p:spPr>
        <p:txBody>
          <a:bodyPr wrap="none" rtlCol="0">
            <a:spAutoFit/>
          </a:bodyPr>
          <a:lstStyle/>
          <a:p>
            <a:r>
              <a:rPr lang="en-US" dirty="0"/>
              <a:t>Pass Python script and data</a:t>
            </a:r>
          </a:p>
        </p:txBody>
      </p:sp>
      <p:sp>
        <p:nvSpPr>
          <p:cNvPr id="16" name="TextBox 15">
            <a:extLst>
              <a:ext uri="{FF2B5EF4-FFF2-40B4-BE49-F238E27FC236}">
                <a16:creationId xmlns:a16="http://schemas.microsoft.com/office/drawing/2014/main" id="{EE82128C-A7A2-4C51-9FBD-5DF08FA20EA2}"/>
              </a:ext>
            </a:extLst>
          </p:cNvPr>
          <p:cNvSpPr txBox="1"/>
          <p:nvPr/>
        </p:nvSpPr>
        <p:spPr>
          <a:xfrm>
            <a:off x="3538898" y="3785501"/>
            <a:ext cx="2188420" cy="369332"/>
          </a:xfrm>
          <a:prstGeom prst="rect">
            <a:avLst/>
          </a:prstGeom>
          <a:noFill/>
        </p:spPr>
        <p:txBody>
          <a:bodyPr wrap="none" rtlCol="0">
            <a:spAutoFit/>
          </a:bodyPr>
          <a:lstStyle/>
          <a:p>
            <a:r>
              <a:rPr lang="en-US" dirty="0"/>
              <a:t>Received output data</a:t>
            </a:r>
          </a:p>
        </p:txBody>
      </p:sp>
    </p:spTree>
    <p:extLst>
      <p:ext uri="{BB962C8B-B14F-4D97-AF65-F5344CB8AC3E}">
        <p14:creationId xmlns:p14="http://schemas.microsoft.com/office/powerpoint/2010/main" val="37932710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7DA094E8-82D0-44F5-89CB-6575C7B6E2BA}"/>
              </a:ext>
            </a:extLst>
          </p:cNvPr>
          <p:cNvSpPr>
            <a:spLocks noGrp="1"/>
          </p:cNvSpPr>
          <p:nvPr>
            <p:ph type="body" sz="quarter" idx="12"/>
          </p:nvPr>
        </p:nvSpPr>
        <p:spPr>
          <a:xfrm>
            <a:off x="609600" y="495300"/>
            <a:ext cx="10972800" cy="515975"/>
          </a:xfrm>
        </p:spPr>
        <p:txBody>
          <a:bodyPr/>
          <a:lstStyle/>
          <a:p>
            <a:r>
              <a:rPr lang="en-US" dirty="0"/>
              <a:t>Tableau Analytics Extensions API</a:t>
            </a:r>
          </a:p>
        </p:txBody>
      </p:sp>
      <p:sp>
        <p:nvSpPr>
          <p:cNvPr id="9" name="Content Placeholder 4">
            <a:extLst>
              <a:ext uri="{FF2B5EF4-FFF2-40B4-BE49-F238E27FC236}">
                <a16:creationId xmlns:a16="http://schemas.microsoft.com/office/drawing/2014/main" id="{96A24079-0C8C-4B37-AB1A-FF8018AB1F8A}"/>
              </a:ext>
            </a:extLst>
          </p:cNvPr>
          <p:cNvSpPr>
            <a:spLocks noGrp="1"/>
          </p:cNvSpPr>
          <p:nvPr>
            <p:ph idx="14"/>
          </p:nvPr>
        </p:nvSpPr>
        <p:spPr>
          <a:xfrm>
            <a:off x="599975" y="1301750"/>
            <a:ext cx="10972800" cy="369332"/>
          </a:xfrm>
        </p:spPr>
        <p:txBody>
          <a:bodyPr/>
          <a:lstStyle/>
          <a:p>
            <a:r>
              <a:rPr lang="en-US" dirty="0"/>
              <a:t>Analytics Extension API – Beyond Python integration  </a:t>
            </a:r>
          </a:p>
        </p:txBody>
      </p:sp>
      <p:sp>
        <p:nvSpPr>
          <p:cNvPr id="13" name="Arrow: Right 12">
            <a:extLst>
              <a:ext uri="{FF2B5EF4-FFF2-40B4-BE49-F238E27FC236}">
                <a16:creationId xmlns:a16="http://schemas.microsoft.com/office/drawing/2014/main" id="{3E47E075-7069-4848-A429-115E628FCE4E}"/>
              </a:ext>
            </a:extLst>
          </p:cNvPr>
          <p:cNvSpPr/>
          <p:nvPr/>
        </p:nvSpPr>
        <p:spPr>
          <a:xfrm>
            <a:off x="1267774" y="3602701"/>
            <a:ext cx="1272222" cy="345444"/>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Arrow: Right 13">
            <a:extLst>
              <a:ext uri="{FF2B5EF4-FFF2-40B4-BE49-F238E27FC236}">
                <a16:creationId xmlns:a16="http://schemas.microsoft.com/office/drawing/2014/main" id="{3EECE1BA-F9E5-48A8-8AFD-F3F67C105826}"/>
              </a:ext>
            </a:extLst>
          </p:cNvPr>
          <p:cNvSpPr/>
          <p:nvPr/>
        </p:nvSpPr>
        <p:spPr>
          <a:xfrm rot="10800000">
            <a:off x="1229273" y="3940418"/>
            <a:ext cx="1272222" cy="345444"/>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EC83C0C6-4FEB-44F6-ABCB-3648ABEE3310}"/>
              </a:ext>
            </a:extLst>
          </p:cNvPr>
          <p:cNvPicPr>
            <a:picLocks noChangeAspect="1"/>
          </p:cNvPicPr>
          <p:nvPr/>
        </p:nvPicPr>
        <p:blipFill>
          <a:blip r:embed="rId3"/>
          <a:stretch>
            <a:fillRect/>
          </a:stretch>
        </p:blipFill>
        <p:spPr>
          <a:xfrm>
            <a:off x="2641592" y="3497564"/>
            <a:ext cx="1408538" cy="901161"/>
          </a:xfrm>
          <a:prstGeom prst="rect">
            <a:avLst/>
          </a:prstGeom>
        </p:spPr>
      </p:pic>
      <p:pic>
        <p:nvPicPr>
          <p:cNvPr id="19" name="Picture 18">
            <a:extLst>
              <a:ext uri="{FF2B5EF4-FFF2-40B4-BE49-F238E27FC236}">
                <a16:creationId xmlns:a16="http://schemas.microsoft.com/office/drawing/2014/main" id="{AB8F143B-6CE4-4B90-AA3B-66045ED9E9CD}"/>
              </a:ext>
            </a:extLst>
          </p:cNvPr>
          <p:cNvPicPr>
            <a:picLocks noChangeAspect="1"/>
          </p:cNvPicPr>
          <p:nvPr/>
        </p:nvPicPr>
        <p:blipFill>
          <a:blip r:embed="rId4"/>
          <a:stretch>
            <a:fillRect/>
          </a:stretch>
        </p:blipFill>
        <p:spPr>
          <a:xfrm>
            <a:off x="6000740" y="2214991"/>
            <a:ext cx="1330072" cy="369331"/>
          </a:xfrm>
          <a:prstGeom prst="rect">
            <a:avLst/>
          </a:prstGeom>
        </p:spPr>
      </p:pic>
      <p:pic>
        <p:nvPicPr>
          <p:cNvPr id="20" name="Picture 19">
            <a:extLst>
              <a:ext uri="{FF2B5EF4-FFF2-40B4-BE49-F238E27FC236}">
                <a16:creationId xmlns:a16="http://schemas.microsoft.com/office/drawing/2014/main" id="{18AD8A71-1573-4E21-A3B3-60C10AEC21FE}"/>
              </a:ext>
            </a:extLst>
          </p:cNvPr>
          <p:cNvPicPr>
            <a:picLocks noChangeAspect="1"/>
          </p:cNvPicPr>
          <p:nvPr/>
        </p:nvPicPr>
        <p:blipFill>
          <a:blip r:embed="rId5"/>
          <a:stretch>
            <a:fillRect/>
          </a:stretch>
        </p:blipFill>
        <p:spPr>
          <a:xfrm>
            <a:off x="327299" y="3429000"/>
            <a:ext cx="838879" cy="958719"/>
          </a:xfrm>
          <a:prstGeom prst="rect">
            <a:avLst/>
          </a:prstGeom>
        </p:spPr>
      </p:pic>
      <p:pic>
        <p:nvPicPr>
          <p:cNvPr id="2" name="Picture 1">
            <a:extLst>
              <a:ext uri="{FF2B5EF4-FFF2-40B4-BE49-F238E27FC236}">
                <a16:creationId xmlns:a16="http://schemas.microsoft.com/office/drawing/2014/main" id="{9A0F3964-2E8B-43A9-84D9-71EEA8258B1B}"/>
              </a:ext>
            </a:extLst>
          </p:cNvPr>
          <p:cNvPicPr>
            <a:picLocks noChangeAspect="1"/>
          </p:cNvPicPr>
          <p:nvPr/>
        </p:nvPicPr>
        <p:blipFill>
          <a:blip r:embed="rId6"/>
          <a:stretch>
            <a:fillRect/>
          </a:stretch>
        </p:blipFill>
        <p:spPr>
          <a:xfrm>
            <a:off x="6550178" y="2644683"/>
            <a:ext cx="728704" cy="483548"/>
          </a:xfrm>
          <a:prstGeom prst="rect">
            <a:avLst/>
          </a:prstGeom>
        </p:spPr>
      </p:pic>
      <p:pic>
        <p:nvPicPr>
          <p:cNvPr id="3" name="Picture 2">
            <a:extLst>
              <a:ext uri="{FF2B5EF4-FFF2-40B4-BE49-F238E27FC236}">
                <a16:creationId xmlns:a16="http://schemas.microsoft.com/office/drawing/2014/main" id="{BCCC9A6D-F378-4423-81C6-849132206FA6}"/>
              </a:ext>
            </a:extLst>
          </p:cNvPr>
          <p:cNvPicPr>
            <a:picLocks noChangeAspect="1"/>
          </p:cNvPicPr>
          <p:nvPr/>
        </p:nvPicPr>
        <p:blipFill>
          <a:blip r:embed="rId7"/>
          <a:stretch>
            <a:fillRect/>
          </a:stretch>
        </p:blipFill>
        <p:spPr>
          <a:xfrm>
            <a:off x="7355895" y="1973162"/>
            <a:ext cx="544837" cy="449807"/>
          </a:xfrm>
          <a:prstGeom prst="rect">
            <a:avLst/>
          </a:prstGeom>
        </p:spPr>
      </p:pic>
      <p:pic>
        <p:nvPicPr>
          <p:cNvPr id="4" name="Picture 3">
            <a:extLst>
              <a:ext uri="{FF2B5EF4-FFF2-40B4-BE49-F238E27FC236}">
                <a16:creationId xmlns:a16="http://schemas.microsoft.com/office/drawing/2014/main" id="{4ABC5D99-68FE-4E2B-B697-96F41565F804}"/>
              </a:ext>
            </a:extLst>
          </p:cNvPr>
          <p:cNvPicPr>
            <a:picLocks noChangeAspect="1"/>
          </p:cNvPicPr>
          <p:nvPr/>
        </p:nvPicPr>
        <p:blipFill>
          <a:blip r:embed="rId8"/>
          <a:stretch>
            <a:fillRect/>
          </a:stretch>
        </p:blipFill>
        <p:spPr>
          <a:xfrm>
            <a:off x="5848788" y="2628206"/>
            <a:ext cx="675784" cy="483548"/>
          </a:xfrm>
          <a:prstGeom prst="rect">
            <a:avLst/>
          </a:prstGeom>
        </p:spPr>
      </p:pic>
      <p:pic>
        <p:nvPicPr>
          <p:cNvPr id="5" name="Picture 4">
            <a:extLst>
              <a:ext uri="{FF2B5EF4-FFF2-40B4-BE49-F238E27FC236}">
                <a16:creationId xmlns:a16="http://schemas.microsoft.com/office/drawing/2014/main" id="{92E49D5F-6E07-4651-BB84-EFDEBC2F6AF9}"/>
              </a:ext>
            </a:extLst>
          </p:cNvPr>
          <p:cNvPicPr>
            <a:picLocks noChangeAspect="1"/>
          </p:cNvPicPr>
          <p:nvPr/>
        </p:nvPicPr>
        <p:blipFill>
          <a:blip r:embed="rId9"/>
          <a:stretch>
            <a:fillRect/>
          </a:stretch>
        </p:blipFill>
        <p:spPr>
          <a:xfrm>
            <a:off x="7394612" y="2481603"/>
            <a:ext cx="506120" cy="867989"/>
          </a:xfrm>
          <a:prstGeom prst="rect">
            <a:avLst/>
          </a:prstGeom>
        </p:spPr>
      </p:pic>
      <p:sp>
        <p:nvSpPr>
          <p:cNvPr id="7" name="Speech Bubble: Rectangle 6">
            <a:extLst>
              <a:ext uri="{FF2B5EF4-FFF2-40B4-BE49-F238E27FC236}">
                <a16:creationId xmlns:a16="http://schemas.microsoft.com/office/drawing/2014/main" id="{B0F46E10-B236-4386-92F3-382632D58942}"/>
              </a:ext>
            </a:extLst>
          </p:cNvPr>
          <p:cNvSpPr/>
          <p:nvPr/>
        </p:nvSpPr>
        <p:spPr>
          <a:xfrm>
            <a:off x="4263992" y="2413830"/>
            <a:ext cx="1412047" cy="554053"/>
          </a:xfrm>
          <a:prstGeom prst="wedgeRectCallout">
            <a:avLst>
              <a:gd name="adj1" fmla="val -103598"/>
              <a:gd name="adj2" fmla="val 135420"/>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Scripting Language</a:t>
            </a:r>
          </a:p>
        </p:txBody>
      </p:sp>
    </p:spTree>
    <p:extLst>
      <p:ext uri="{BB962C8B-B14F-4D97-AF65-F5344CB8AC3E}">
        <p14:creationId xmlns:p14="http://schemas.microsoft.com/office/powerpoint/2010/main" val="486139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53" presetClass="entr" presetSubtype="16"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500" fill="hold"/>
                                        <p:tgtEl>
                                          <p:spTgt spid="2"/>
                                        </p:tgtEl>
                                        <p:attrNameLst>
                                          <p:attrName>ppt_w</p:attrName>
                                        </p:attrNameLst>
                                      </p:cBhvr>
                                      <p:tavLst>
                                        <p:tav tm="0">
                                          <p:val>
                                            <p:fltVal val="0"/>
                                          </p:val>
                                        </p:tav>
                                        <p:tav tm="100000">
                                          <p:val>
                                            <p:strVal val="#ppt_w"/>
                                          </p:val>
                                        </p:tav>
                                      </p:tavLst>
                                    </p:anim>
                                    <p:anim calcmode="lin" valueType="num">
                                      <p:cBhvr>
                                        <p:cTn id="18" dur="500" fill="hold"/>
                                        <p:tgtEl>
                                          <p:spTgt spid="2"/>
                                        </p:tgtEl>
                                        <p:attrNameLst>
                                          <p:attrName>ppt_h</p:attrName>
                                        </p:attrNameLst>
                                      </p:cBhvr>
                                      <p:tavLst>
                                        <p:tav tm="0">
                                          <p:val>
                                            <p:fltVal val="0"/>
                                          </p:val>
                                        </p:tav>
                                        <p:tav tm="100000">
                                          <p:val>
                                            <p:strVal val="#ppt_h"/>
                                          </p:val>
                                        </p:tav>
                                      </p:tavLst>
                                    </p:anim>
                                    <p:animEffect transition="in" filter="fade">
                                      <p:cBhvr>
                                        <p:cTn id="19" dur="500"/>
                                        <p:tgtEl>
                                          <p:spTgt spid="2"/>
                                        </p:tgtEl>
                                      </p:cBhvr>
                                    </p:animEffect>
                                  </p:childTnLst>
                                </p:cTn>
                              </p:par>
                              <p:par>
                                <p:cTn id="20" presetID="53" presetClass="entr" presetSubtype="16" fill="hold" nodeType="with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500" fill="hold"/>
                                        <p:tgtEl>
                                          <p:spTgt spid="3"/>
                                        </p:tgtEl>
                                        <p:attrNameLst>
                                          <p:attrName>ppt_w</p:attrName>
                                        </p:attrNameLst>
                                      </p:cBhvr>
                                      <p:tavLst>
                                        <p:tav tm="0">
                                          <p:val>
                                            <p:fltVal val="0"/>
                                          </p:val>
                                        </p:tav>
                                        <p:tav tm="100000">
                                          <p:val>
                                            <p:strVal val="#ppt_w"/>
                                          </p:val>
                                        </p:tav>
                                      </p:tavLst>
                                    </p:anim>
                                    <p:anim calcmode="lin" valueType="num">
                                      <p:cBhvr>
                                        <p:cTn id="23" dur="500" fill="hold"/>
                                        <p:tgtEl>
                                          <p:spTgt spid="3"/>
                                        </p:tgtEl>
                                        <p:attrNameLst>
                                          <p:attrName>ppt_h</p:attrName>
                                        </p:attrNameLst>
                                      </p:cBhvr>
                                      <p:tavLst>
                                        <p:tav tm="0">
                                          <p:val>
                                            <p:fltVal val="0"/>
                                          </p:val>
                                        </p:tav>
                                        <p:tav tm="100000">
                                          <p:val>
                                            <p:strVal val="#ppt_h"/>
                                          </p:val>
                                        </p:tav>
                                      </p:tavLst>
                                    </p:anim>
                                    <p:animEffect transition="in" filter="fade">
                                      <p:cBhvr>
                                        <p:cTn id="24" dur="500"/>
                                        <p:tgtEl>
                                          <p:spTgt spid="3"/>
                                        </p:tgtEl>
                                      </p:cBhvr>
                                    </p:animEffect>
                                  </p:childTnLst>
                                </p:cTn>
                              </p:par>
                              <p:par>
                                <p:cTn id="25" presetID="53" presetClass="entr" presetSubtype="16"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7DA094E8-82D0-44F5-89CB-6575C7B6E2BA}"/>
              </a:ext>
            </a:extLst>
          </p:cNvPr>
          <p:cNvSpPr>
            <a:spLocks noGrp="1"/>
          </p:cNvSpPr>
          <p:nvPr>
            <p:ph type="body" sz="quarter" idx="12"/>
          </p:nvPr>
        </p:nvSpPr>
        <p:spPr>
          <a:xfrm>
            <a:off x="609600" y="495300"/>
            <a:ext cx="10972800" cy="515975"/>
          </a:xfrm>
        </p:spPr>
        <p:txBody>
          <a:bodyPr/>
          <a:lstStyle/>
          <a:p>
            <a:r>
              <a:rPr lang="en-US" dirty="0"/>
              <a:t>Tableau Analytics Extensions API</a:t>
            </a:r>
          </a:p>
        </p:txBody>
      </p:sp>
      <p:pic>
        <p:nvPicPr>
          <p:cNvPr id="12" name="Picture 11">
            <a:extLst>
              <a:ext uri="{FF2B5EF4-FFF2-40B4-BE49-F238E27FC236}">
                <a16:creationId xmlns:a16="http://schemas.microsoft.com/office/drawing/2014/main" id="{78F7F93D-68C1-428C-9E99-F607854AB7D6}"/>
              </a:ext>
            </a:extLst>
          </p:cNvPr>
          <p:cNvPicPr>
            <a:picLocks noChangeAspect="1"/>
          </p:cNvPicPr>
          <p:nvPr/>
        </p:nvPicPr>
        <p:blipFill>
          <a:blip r:embed="rId3"/>
          <a:stretch>
            <a:fillRect/>
          </a:stretch>
        </p:blipFill>
        <p:spPr>
          <a:xfrm>
            <a:off x="7115148" y="5066738"/>
            <a:ext cx="590111" cy="871895"/>
          </a:xfrm>
          <a:prstGeom prst="rect">
            <a:avLst/>
          </a:prstGeom>
        </p:spPr>
      </p:pic>
      <p:sp>
        <p:nvSpPr>
          <p:cNvPr id="13" name="Arrow: Right 12">
            <a:extLst>
              <a:ext uri="{FF2B5EF4-FFF2-40B4-BE49-F238E27FC236}">
                <a16:creationId xmlns:a16="http://schemas.microsoft.com/office/drawing/2014/main" id="{3E47E075-7069-4848-A429-115E628FCE4E}"/>
              </a:ext>
            </a:extLst>
          </p:cNvPr>
          <p:cNvSpPr/>
          <p:nvPr/>
        </p:nvSpPr>
        <p:spPr>
          <a:xfrm>
            <a:off x="1267774" y="3602701"/>
            <a:ext cx="1272222" cy="345444"/>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Arrow: Right 13">
            <a:extLst>
              <a:ext uri="{FF2B5EF4-FFF2-40B4-BE49-F238E27FC236}">
                <a16:creationId xmlns:a16="http://schemas.microsoft.com/office/drawing/2014/main" id="{3EECE1BA-F9E5-48A8-8AFD-F3F67C105826}"/>
              </a:ext>
            </a:extLst>
          </p:cNvPr>
          <p:cNvSpPr/>
          <p:nvPr/>
        </p:nvSpPr>
        <p:spPr>
          <a:xfrm rot="10800000">
            <a:off x="1229273" y="3940418"/>
            <a:ext cx="1272222" cy="345444"/>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EC83C0C6-4FEB-44F6-ABCB-3648ABEE3310}"/>
              </a:ext>
            </a:extLst>
          </p:cNvPr>
          <p:cNvPicPr>
            <a:picLocks noChangeAspect="1"/>
          </p:cNvPicPr>
          <p:nvPr/>
        </p:nvPicPr>
        <p:blipFill>
          <a:blip r:embed="rId4"/>
          <a:stretch>
            <a:fillRect/>
          </a:stretch>
        </p:blipFill>
        <p:spPr>
          <a:xfrm>
            <a:off x="2641592" y="3497564"/>
            <a:ext cx="1408538" cy="901161"/>
          </a:xfrm>
          <a:prstGeom prst="rect">
            <a:avLst/>
          </a:prstGeom>
        </p:spPr>
      </p:pic>
      <p:pic>
        <p:nvPicPr>
          <p:cNvPr id="19" name="Picture 18">
            <a:extLst>
              <a:ext uri="{FF2B5EF4-FFF2-40B4-BE49-F238E27FC236}">
                <a16:creationId xmlns:a16="http://schemas.microsoft.com/office/drawing/2014/main" id="{AB8F143B-6CE4-4B90-AA3B-66045ED9E9CD}"/>
              </a:ext>
            </a:extLst>
          </p:cNvPr>
          <p:cNvPicPr>
            <a:picLocks noChangeAspect="1"/>
          </p:cNvPicPr>
          <p:nvPr/>
        </p:nvPicPr>
        <p:blipFill>
          <a:blip r:embed="rId5"/>
          <a:stretch>
            <a:fillRect/>
          </a:stretch>
        </p:blipFill>
        <p:spPr>
          <a:xfrm>
            <a:off x="6000740" y="2214991"/>
            <a:ext cx="1330072" cy="369331"/>
          </a:xfrm>
          <a:prstGeom prst="rect">
            <a:avLst/>
          </a:prstGeom>
        </p:spPr>
      </p:pic>
      <p:pic>
        <p:nvPicPr>
          <p:cNvPr id="20" name="Picture 19">
            <a:extLst>
              <a:ext uri="{FF2B5EF4-FFF2-40B4-BE49-F238E27FC236}">
                <a16:creationId xmlns:a16="http://schemas.microsoft.com/office/drawing/2014/main" id="{18AD8A71-1573-4E21-A3B3-60C10AEC21FE}"/>
              </a:ext>
            </a:extLst>
          </p:cNvPr>
          <p:cNvPicPr>
            <a:picLocks noChangeAspect="1"/>
          </p:cNvPicPr>
          <p:nvPr/>
        </p:nvPicPr>
        <p:blipFill>
          <a:blip r:embed="rId6"/>
          <a:stretch>
            <a:fillRect/>
          </a:stretch>
        </p:blipFill>
        <p:spPr>
          <a:xfrm>
            <a:off x="327299" y="3429000"/>
            <a:ext cx="838879" cy="958719"/>
          </a:xfrm>
          <a:prstGeom prst="rect">
            <a:avLst/>
          </a:prstGeom>
        </p:spPr>
      </p:pic>
      <p:pic>
        <p:nvPicPr>
          <p:cNvPr id="2" name="Picture 1">
            <a:extLst>
              <a:ext uri="{FF2B5EF4-FFF2-40B4-BE49-F238E27FC236}">
                <a16:creationId xmlns:a16="http://schemas.microsoft.com/office/drawing/2014/main" id="{9A0F3964-2E8B-43A9-84D9-71EEA8258B1B}"/>
              </a:ext>
            </a:extLst>
          </p:cNvPr>
          <p:cNvPicPr>
            <a:picLocks noChangeAspect="1"/>
          </p:cNvPicPr>
          <p:nvPr/>
        </p:nvPicPr>
        <p:blipFill>
          <a:blip r:embed="rId7"/>
          <a:stretch>
            <a:fillRect/>
          </a:stretch>
        </p:blipFill>
        <p:spPr>
          <a:xfrm>
            <a:off x="6550178" y="2644683"/>
            <a:ext cx="728704" cy="483548"/>
          </a:xfrm>
          <a:prstGeom prst="rect">
            <a:avLst/>
          </a:prstGeom>
        </p:spPr>
      </p:pic>
      <p:pic>
        <p:nvPicPr>
          <p:cNvPr id="3" name="Picture 2">
            <a:extLst>
              <a:ext uri="{FF2B5EF4-FFF2-40B4-BE49-F238E27FC236}">
                <a16:creationId xmlns:a16="http://schemas.microsoft.com/office/drawing/2014/main" id="{BCCC9A6D-F378-4423-81C6-849132206FA6}"/>
              </a:ext>
            </a:extLst>
          </p:cNvPr>
          <p:cNvPicPr>
            <a:picLocks noChangeAspect="1"/>
          </p:cNvPicPr>
          <p:nvPr/>
        </p:nvPicPr>
        <p:blipFill>
          <a:blip r:embed="rId8"/>
          <a:stretch>
            <a:fillRect/>
          </a:stretch>
        </p:blipFill>
        <p:spPr>
          <a:xfrm>
            <a:off x="7355895" y="1973162"/>
            <a:ext cx="544837" cy="449807"/>
          </a:xfrm>
          <a:prstGeom prst="rect">
            <a:avLst/>
          </a:prstGeom>
        </p:spPr>
      </p:pic>
      <p:pic>
        <p:nvPicPr>
          <p:cNvPr id="4" name="Picture 3">
            <a:extLst>
              <a:ext uri="{FF2B5EF4-FFF2-40B4-BE49-F238E27FC236}">
                <a16:creationId xmlns:a16="http://schemas.microsoft.com/office/drawing/2014/main" id="{4ABC5D99-68FE-4E2B-B697-96F41565F804}"/>
              </a:ext>
            </a:extLst>
          </p:cNvPr>
          <p:cNvPicPr>
            <a:picLocks noChangeAspect="1"/>
          </p:cNvPicPr>
          <p:nvPr/>
        </p:nvPicPr>
        <p:blipFill>
          <a:blip r:embed="rId9"/>
          <a:stretch>
            <a:fillRect/>
          </a:stretch>
        </p:blipFill>
        <p:spPr>
          <a:xfrm>
            <a:off x="5848788" y="2628206"/>
            <a:ext cx="675784" cy="483548"/>
          </a:xfrm>
          <a:prstGeom prst="rect">
            <a:avLst/>
          </a:prstGeom>
        </p:spPr>
      </p:pic>
      <p:pic>
        <p:nvPicPr>
          <p:cNvPr id="5" name="Picture 4">
            <a:extLst>
              <a:ext uri="{FF2B5EF4-FFF2-40B4-BE49-F238E27FC236}">
                <a16:creationId xmlns:a16="http://schemas.microsoft.com/office/drawing/2014/main" id="{92E49D5F-6E07-4651-BB84-EFDEBC2F6AF9}"/>
              </a:ext>
            </a:extLst>
          </p:cNvPr>
          <p:cNvPicPr>
            <a:picLocks noChangeAspect="1"/>
          </p:cNvPicPr>
          <p:nvPr/>
        </p:nvPicPr>
        <p:blipFill>
          <a:blip r:embed="rId10"/>
          <a:stretch>
            <a:fillRect/>
          </a:stretch>
        </p:blipFill>
        <p:spPr>
          <a:xfrm>
            <a:off x="7394612" y="2481603"/>
            <a:ext cx="506120" cy="867989"/>
          </a:xfrm>
          <a:prstGeom prst="rect">
            <a:avLst/>
          </a:prstGeom>
        </p:spPr>
      </p:pic>
      <p:pic>
        <p:nvPicPr>
          <p:cNvPr id="21" name="Picture 20">
            <a:extLst>
              <a:ext uri="{FF2B5EF4-FFF2-40B4-BE49-F238E27FC236}">
                <a16:creationId xmlns:a16="http://schemas.microsoft.com/office/drawing/2014/main" id="{FE832467-AAD0-4A87-8274-30ABBDFF6B8E}"/>
              </a:ext>
            </a:extLst>
          </p:cNvPr>
          <p:cNvPicPr>
            <a:picLocks noChangeAspect="1"/>
          </p:cNvPicPr>
          <p:nvPr/>
        </p:nvPicPr>
        <p:blipFill>
          <a:blip r:embed="rId11"/>
          <a:stretch>
            <a:fillRect/>
          </a:stretch>
        </p:blipFill>
        <p:spPr>
          <a:xfrm>
            <a:off x="5973110" y="5256515"/>
            <a:ext cx="768061" cy="510287"/>
          </a:xfrm>
          <a:prstGeom prst="rect">
            <a:avLst/>
          </a:prstGeom>
        </p:spPr>
      </p:pic>
      <p:pic>
        <p:nvPicPr>
          <p:cNvPr id="22" name="Picture 21">
            <a:extLst>
              <a:ext uri="{FF2B5EF4-FFF2-40B4-BE49-F238E27FC236}">
                <a16:creationId xmlns:a16="http://schemas.microsoft.com/office/drawing/2014/main" id="{D75F2D9A-6BF9-4309-B786-8F49D45F33A4}"/>
              </a:ext>
            </a:extLst>
          </p:cNvPr>
          <p:cNvPicPr>
            <a:picLocks noChangeAspect="1"/>
          </p:cNvPicPr>
          <p:nvPr/>
        </p:nvPicPr>
        <p:blipFill>
          <a:blip r:embed="rId12"/>
          <a:stretch>
            <a:fillRect/>
          </a:stretch>
        </p:blipFill>
        <p:spPr>
          <a:xfrm>
            <a:off x="7063860" y="4505923"/>
            <a:ext cx="661504" cy="476283"/>
          </a:xfrm>
          <a:prstGeom prst="rect">
            <a:avLst/>
          </a:prstGeom>
        </p:spPr>
      </p:pic>
      <p:pic>
        <p:nvPicPr>
          <p:cNvPr id="23" name="Picture 22">
            <a:extLst>
              <a:ext uri="{FF2B5EF4-FFF2-40B4-BE49-F238E27FC236}">
                <a16:creationId xmlns:a16="http://schemas.microsoft.com/office/drawing/2014/main" id="{BAD3FEB6-FD04-4934-BEB9-8B3C29E30FE6}"/>
              </a:ext>
            </a:extLst>
          </p:cNvPr>
          <p:cNvPicPr>
            <a:picLocks noChangeAspect="1"/>
          </p:cNvPicPr>
          <p:nvPr/>
        </p:nvPicPr>
        <p:blipFill>
          <a:blip r:embed="rId13"/>
          <a:stretch>
            <a:fillRect/>
          </a:stretch>
        </p:blipFill>
        <p:spPr>
          <a:xfrm>
            <a:off x="5991079" y="4583721"/>
            <a:ext cx="970346" cy="321263"/>
          </a:xfrm>
          <a:prstGeom prst="rect">
            <a:avLst/>
          </a:prstGeom>
        </p:spPr>
      </p:pic>
      <p:pic>
        <p:nvPicPr>
          <p:cNvPr id="24" name="Picture 23">
            <a:extLst>
              <a:ext uri="{FF2B5EF4-FFF2-40B4-BE49-F238E27FC236}">
                <a16:creationId xmlns:a16="http://schemas.microsoft.com/office/drawing/2014/main" id="{EBC7ECD9-7884-418F-B28D-D586359FB03C}"/>
              </a:ext>
            </a:extLst>
          </p:cNvPr>
          <p:cNvPicPr>
            <a:picLocks noChangeAspect="1"/>
          </p:cNvPicPr>
          <p:nvPr/>
        </p:nvPicPr>
        <p:blipFill>
          <a:blip r:embed="rId14"/>
          <a:stretch>
            <a:fillRect/>
          </a:stretch>
        </p:blipFill>
        <p:spPr>
          <a:xfrm>
            <a:off x="5824281" y="4933717"/>
            <a:ext cx="1303943" cy="323410"/>
          </a:xfrm>
          <a:prstGeom prst="rect">
            <a:avLst/>
          </a:prstGeom>
        </p:spPr>
      </p:pic>
      <p:pic>
        <p:nvPicPr>
          <p:cNvPr id="6" name="Picture 5">
            <a:extLst>
              <a:ext uri="{FF2B5EF4-FFF2-40B4-BE49-F238E27FC236}">
                <a16:creationId xmlns:a16="http://schemas.microsoft.com/office/drawing/2014/main" id="{1E65204A-F7D5-40CE-B8F5-41EB4CFC285D}"/>
              </a:ext>
            </a:extLst>
          </p:cNvPr>
          <p:cNvPicPr>
            <a:picLocks noChangeAspect="1"/>
          </p:cNvPicPr>
          <p:nvPr/>
        </p:nvPicPr>
        <p:blipFill>
          <a:blip r:embed="rId15"/>
          <a:stretch>
            <a:fillRect/>
          </a:stretch>
        </p:blipFill>
        <p:spPr>
          <a:xfrm>
            <a:off x="6080061" y="3856613"/>
            <a:ext cx="1171429" cy="604762"/>
          </a:xfrm>
          <a:prstGeom prst="rect">
            <a:avLst/>
          </a:prstGeom>
        </p:spPr>
      </p:pic>
      <p:sp>
        <p:nvSpPr>
          <p:cNvPr id="7" name="Speech Bubble: Rectangle 6">
            <a:extLst>
              <a:ext uri="{FF2B5EF4-FFF2-40B4-BE49-F238E27FC236}">
                <a16:creationId xmlns:a16="http://schemas.microsoft.com/office/drawing/2014/main" id="{B0F46E10-B236-4386-92F3-382632D58942}"/>
              </a:ext>
            </a:extLst>
          </p:cNvPr>
          <p:cNvSpPr/>
          <p:nvPr/>
        </p:nvSpPr>
        <p:spPr>
          <a:xfrm>
            <a:off x="4263992" y="2413830"/>
            <a:ext cx="1412047" cy="554053"/>
          </a:xfrm>
          <a:prstGeom prst="wedgeRectCallout">
            <a:avLst>
              <a:gd name="adj1" fmla="val -103598"/>
              <a:gd name="adj2" fmla="val 135420"/>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Scripting Language</a:t>
            </a:r>
          </a:p>
        </p:txBody>
      </p:sp>
      <p:sp>
        <p:nvSpPr>
          <p:cNvPr id="25" name="Speech Bubble: Rectangle 24">
            <a:extLst>
              <a:ext uri="{FF2B5EF4-FFF2-40B4-BE49-F238E27FC236}">
                <a16:creationId xmlns:a16="http://schemas.microsoft.com/office/drawing/2014/main" id="{76D40489-D145-465A-8660-82A98E99BE53}"/>
              </a:ext>
            </a:extLst>
          </p:cNvPr>
          <p:cNvSpPr/>
          <p:nvPr/>
        </p:nvSpPr>
        <p:spPr>
          <a:xfrm>
            <a:off x="4263991" y="4887056"/>
            <a:ext cx="1412047" cy="554053"/>
          </a:xfrm>
          <a:prstGeom prst="wedgeRectCallout">
            <a:avLst>
              <a:gd name="adj1" fmla="val -109050"/>
              <a:gd name="adj2" fmla="val -135590"/>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AutoML </a:t>
            </a:r>
          </a:p>
          <a:p>
            <a:pPr algn="ctr"/>
            <a:r>
              <a:rPr lang="en-US" sz="1200" dirty="0"/>
              <a:t>Platform</a:t>
            </a:r>
          </a:p>
        </p:txBody>
      </p:sp>
      <p:sp>
        <p:nvSpPr>
          <p:cNvPr id="26" name="Content Placeholder 4">
            <a:extLst>
              <a:ext uri="{FF2B5EF4-FFF2-40B4-BE49-F238E27FC236}">
                <a16:creationId xmlns:a16="http://schemas.microsoft.com/office/drawing/2014/main" id="{F2EEE1A5-69E6-4C6C-92BB-B9DF355A0454}"/>
              </a:ext>
            </a:extLst>
          </p:cNvPr>
          <p:cNvSpPr>
            <a:spLocks noGrp="1"/>
          </p:cNvSpPr>
          <p:nvPr>
            <p:ph idx="14"/>
          </p:nvPr>
        </p:nvSpPr>
        <p:spPr>
          <a:xfrm>
            <a:off x="599975" y="1301750"/>
            <a:ext cx="10972800" cy="369332"/>
          </a:xfrm>
        </p:spPr>
        <p:txBody>
          <a:bodyPr/>
          <a:lstStyle/>
          <a:p>
            <a:r>
              <a:rPr lang="en-US" dirty="0"/>
              <a:t>Analytics Extension API – Beyond Python integration  </a:t>
            </a:r>
          </a:p>
        </p:txBody>
      </p:sp>
    </p:spTree>
    <p:extLst>
      <p:ext uri="{BB962C8B-B14F-4D97-AF65-F5344CB8AC3E}">
        <p14:creationId xmlns:p14="http://schemas.microsoft.com/office/powerpoint/2010/main" val="3861390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par>
                                <p:cTn id="10" presetID="53" presetClass="entr" presetSubtype="16" fill="hold" nodeType="with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p:cTn id="12" dur="500" fill="hold"/>
                                        <p:tgtEl>
                                          <p:spTgt spid="23"/>
                                        </p:tgtEl>
                                        <p:attrNameLst>
                                          <p:attrName>ppt_w</p:attrName>
                                        </p:attrNameLst>
                                      </p:cBhvr>
                                      <p:tavLst>
                                        <p:tav tm="0">
                                          <p:val>
                                            <p:fltVal val="0"/>
                                          </p:val>
                                        </p:tav>
                                        <p:tav tm="100000">
                                          <p:val>
                                            <p:strVal val="#ppt_w"/>
                                          </p:val>
                                        </p:tav>
                                      </p:tavLst>
                                    </p:anim>
                                    <p:anim calcmode="lin" valueType="num">
                                      <p:cBhvr>
                                        <p:cTn id="13" dur="500" fill="hold"/>
                                        <p:tgtEl>
                                          <p:spTgt spid="23"/>
                                        </p:tgtEl>
                                        <p:attrNameLst>
                                          <p:attrName>ppt_h</p:attrName>
                                        </p:attrNameLst>
                                      </p:cBhvr>
                                      <p:tavLst>
                                        <p:tav tm="0">
                                          <p:val>
                                            <p:fltVal val="0"/>
                                          </p:val>
                                        </p:tav>
                                        <p:tav tm="100000">
                                          <p:val>
                                            <p:strVal val="#ppt_h"/>
                                          </p:val>
                                        </p:tav>
                                      </p:tavLst>
                                    </p:anim>
                                    <p:animEffect transition="in" filter="fade">
                                      <p:cBhvr>
                                        <p:cTn id="14" dur="500"/>
                                        <p:tgtEl>
                                          <p:spTgt spid="23"/>
                                        </p:tgtEl>
                                      </p:cBhvr>
                                    </p:animEffect>
                                  </p:childTnLst>
                                </p:cTn>
                              </p:par>
                              <p:par>
                                <p:cTn id="15" presetID="53" presetClass="entr" presetSubtype="16"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p:cTn id="22" dur="500" fill="hold"/>
                                        <p:tgtEl>
                                          <p:spTgt spid="12"/>
                                        </p:tgtEl>
                                        <p:attrNameLst>
                                          <p:attrName>ppt_w</p:attrName>
                                        </p:attrNameLst>
                                      </p:cBhvr>
                                      <p:tavLst>
                                        <p:tav tm="0">
                                          <p:val>
                                            <p:fltVal val="0"/>
                                          </p:val>
                                        </p:tav>
                                        <p:tav tm="100000">
                                          <p:val>
                                            <p:strVal val="#ppt_w"/>
                                          </p:val>
                                        </p:tav>
                                      </p:tavLst>
                                    </p:anim>
                                    <p:anim calcmode="lin" valueType="num">
                                      <p:cBhvr>
                                        <p:cTn id="23" dur="500" fill="hold"/>
                                        <p:tgtEl>
                                          <p:spTgt spid="12"/>
                                        </p:tgtEl>
                                        <p:attrNameLst>
                                          <p:attrName>ppt_h</p:attrName>
                                        </p:attrNameLst>
                                      </p:cBhvr>
                                      <p:tavLst>
                                        <p:tav tm="0">
                                          <p:val>
                                            <p:fltVal val="0"/>
                                          </p:val>
                                        </p:tav>
                                        <p:tav tm="100000">
                                          <p:val>
                                            <p:strVal val="#ppt_h"/>
                                          </p:val>
                                        </p:tav>
                                      </p:tavLst>
                                    </p:anim>
                                    <p:animEffect transition="in" filter="fade">
                                      <p:cBhvr>
                                        <p:cTn id="24" dur="500"/>
                                        <p:tgtEl>
                                          <p:spTgt spid="12"/>
                                        </p:tgtEl>
                                      </p:cBhvr>
                                    </p:animEffect>
                                  </p:childTnLst>
                                </p:cTn>
                              </p:par>
                              <p:par>
                                <p:cTn id="25" presetID="53" presetClass="entr" presetSubtype="16"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p:cTn id="27" dur="500" fill="hold"/>
                                        <p:tgtEl>
                                          <p:spTgt spid="24"/>
                                        </p:tgtEl>
                                        <p:attrNameLst>
                                          <p:attrName>ppt_w</p:attrName>
                                        </p:attrNameLst>
                                      </p:cBhvr>
                                      <p:tavLst>
                                        <p:tav tm="0">
                                          <p:val>
                                            <p:fltVal val="0"/>
                                          </p:val>
                                        </p:tav>
                                        <p:tav tm="100000">
                                          <p:val>
                                            <p:strVal val="#ppt_w"/>
                                          </p:val>
                                        </p:tav>
                                      </p:tavLst>
                                    </p:anim>
                                    <p:anim calcmode="lin" valueType="num">
                                      <p:cBhvr>
                                        <p:cTn id="28" dur="500" fill="hold"/>
                                        <p:tgtEl>
                                          <p:spTgt spid="24"/>
                                        </p:tgtEl>
                                        <p:attrNameLst>
                                          <p:attrName>ppt_h</p:attrName>
                                        </p:attrNameLst>
                                      </p:cBhvr>
                                      <p:tavLst>
                                        <p:tav tm="0">
                                          <p:val>
                                            <p:fltVal val="0"/>
                                          </p:val>
                                        </p:tav>
                                        <p:tav tm="100000">
                                          <p:val>
                                            <p:strVal val="#ppt_h"/>
                                          </p:val>
                                        </p:tav>
                                      </p:tavLst>
                                    </p:anim>
                                    <p:animEffect transition="in" filter="fade">
                                      <p:cBhvr>
                                        <p:cTn id="29" dur="500"/>
                                        <p:tgtEl>
                                          <p:spTgt spid="24"/>
                                        </p:tgtEl>
                                      </p:cBhvr>
                                    </p:animEffect>
                                  </p:childTnLst>
                                </p:cTn>
                              </p:par>
                              <p:par>
                                <p:cTn id="30" presetID="53" presetClass="entr" presetSubtype="16" fill="hold" nodeType="with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p:cTn id="32" dur="500" fill="hold"/>
                                        <p:tgtEl>
                                          <p:spTgt spid="21"/>
                                        </p:tgtEl>
                                        <p:attrNameLst>
                                          <p:attrName>ppt_w</p:attrName>
                                        </p:attrNameLst>
                                      </p:cBhvr>
                                      <p:tavLst>
                                        <p:tav tm="0">
                                          <p:val>
                                            <p:fltVal val="0"/>
                                          </p:val>
                                        </p:tav>
                                        <p:tav tm="100000">
                                          <p:val>
                                            <p:strVal val="#ppt_w"/>
                                          </p:val>
                                        </p:tav>
                                      </p:tavLst>
                                    </p:anim>
                                    <p:anim calcmode="lin" valueType="num">
                                      <p:cBhvr>
                                        <p:cTn id="33" dur="500" fill="hold"/>
                                        <p:tgtEl>
                                          <p:spTgt spid="21"/>
                                        </p:tgtEl>
                                        <p:attrNameLst>
                                          <p:attrName>ppt_h</p:attrName>
                                        </p:attrNameLst>
                                      </p:cBhvr>
                                      <p:tavLst>
                                        <p:tav tm="0">
                                          <p:val>
                                            <p:fltVal val="0"/>
                                          </p:val>
                                        </p:tav>
                                        <p:tav tm="100000">
                                          <p:val>
                                            <p:strVal val="#ppt_h"/>
                                          </p:val>
                                        </p:tav>
                                      </p:tavLst>
                                    </p:anim>
                                    <p:animEffect transition="in" filter="fade">
                                      <p:cBhvr>
                                        <p:cTn id="3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3C001AA-9CB6-9441-82F6-134558CD3616}"/>
              </a:ext>
            </a:extLst>
          </p:cNvPr>
          <p:cNvSpPr>
            <a:spLocks noGrp="1"/>
          </p:cNvSpPr>
          <p:nvPr>
            <p:ph type="title"/>
          </p:nvPr>
        </p:nvSpPr>
        <p:spPr/>
        <p:txBody>
          <a:bodyPr/>
          <a:lstStyle/>
          <a:p>
            <a:r>
              <a:rPr lang="en-US" dirty="0"/>
              <a:t>Tableau Analytics Extensions API</a:t>
            </a:r>
          </a:p>
        </p:txBody>
      </p:sp>
      <p:sp>
        <p:nvSpPr>
          <p:cNvPr id="9" name="Text Placeholder 8">
            <a:extLst>
              <a:ext uri="{FF2B5EF4-FFF2-40B4-BE49-F238E27FC236}">
                <a16:creationId xmlns:a16="http://schemas.microsoft.com/office/drawing/2014/main" id="{9EF63CE9-0945-1742-B839-515F822BFE2B}"/>
              </a:ext>
            </a:extLst>
          </p:cNvPr>
          <p:cNvSpPr>
            <a:spLocks noGrp="1"/>
          </p:cNvSpPr>
          <p:nvPr>
            <p:ph type="body" sz="quarter" idx="10"/>
          </p:nvPr>
        </p:nvSpPr>
        <p:spPr/>
        <p:txBody>
          <a:bodyPr/>
          <a:lstStyle/>
          <a:p>
            <a:r>
              <a:rPr lang="en-US" dirty="0"/>
              <a:t>Makes ML model available to everyone!</a:t>
            </a:r>
          </a:p>
        </p:txBody>
      </p:sp>
      <p:sp>
        <p:nvSpPr>
          <p:cNvPr id="7" name="Text Placeholder 6">
            <a:extLst>
              <a:ext uri="{FF2B5EF4-FFF2-40B4-BE49-F238E27FC236}">
                <a16:creationId xmlns:a16="http://schemas.microsoft.com/office/drawing/2014/main" id="{EE6F7597-E05E-3E4D-9502-844C1611A057}"/>
              </a:ext>
            </a:extLst>
          </p:cNvPr>
          <p:cNvSpPr>
            <a:spLocks noGrp="1"/>
          </p:cNvSpPr>
          <p:nvPr>
            <p:ph type="body" sz="quarter" idx="11"/>
          </p:nvPr>
        </p:nvSpPr>
        <p:spPr/>
        <p:txBody>
          <a:bodyPr/>
          <a:lstStyle/>
          <a:p>
            <a:r>
              <a:rPr lang="en-US" b="1" dirty="0"/>
              <a:t>Amir Meimand</a:t>
            </a:r>
          </a:p>
          <a:p>
            <a:r>
              <a:rPr lang="en-US" dirty="0"/>
              <a:t>Principal Solution Engineer, </a:t>
            </a:r>
          </a:p>
          <a:p>
            <a:r>
              <a:rPr lang="en-US" dirty="0"/>
              <a:t>Machine Learning and Advanced Analytics </a:t>
            </a:r>
          </a:p>
        </p:txBody>
      </p:sp>
    </p:spTree>
    <p:extLst>
      <p:ext uri="{BB962C8B-B14F-4D97-AF65-F5344CB8AC3E}">
        <p14:creationId xmlns:p14="http://schemas.microsoft.com/office/powerpoint/2010/main" val="25536069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B99D547-623A-0C4D-8D7F-B1B7620D8FF4}"/>
              </a:ext>
            </a:extLst>
          </p:cNvPr>
          <p:cNvSpPr>
            <a:spLocks noGrp="1"/>
          </p:cNvSpPr>
          <p:nvPr>
            <p:ph type="body" sz="quarter" idx="12"/>
          </p:nvPr>
        </p:nvSpPr>
        <p:spPr/>
        <p:txBody>
          <a:bodyPr/>
          <a:lstStyle/>
          <a:p>
            <a:r>
              <a:rPr lang="en-US" dirty="0"/>
              <a:t>Tableau Analytics Extensions API</a:t>
            </a:r>
          </a:p>
        </p:txBody>
      </p:sp>
      <p:pic>
        <p:nvPicPr>
          <p:cNvPr id="3" name="Picture 2">
            <a:extLst>
              <a:ext uri="{FF2B5EF4-FFF2-40B4-BE49-F238E27FC236}">
                <a16:creationId xmlns:a16="http://schemas.microsoft.com/office/drawing/2014/main" id="{36EE50A4-B80E-4449-9CFA-9164538FB42C}"/>
              </a:ext>
            </a:extLst>
          </p:cNvPr>
          <p:cNvPicPr>
            <a:picLocks noChangeAspect="1"/>
          </p:cNvPicPr>
          <p:nvPr/>
        </p:nvPicPr>
        <p:blipFill>
          <a:blip r:embed="rId3"/>
          <a:stretch>
            <a:fillRect/>
          </a:stretch>
        </p:blipFill>
        <p:spPr>
          <a:xfrm>
            <a:off x="0" y="1"/>
            <a:ext cx="9928263" cy="6858000"/>
          </a:xfrm>
          <a:prstGeom prst="rect">
            <a:avLst/>
          </a:prstGeom>
        </p:spPr>
      </p:pic>
    </p:spTree>
    <p:extLst>
      <p:ext uri="{BB962C8B-B14F-4D97-AF65-F5344CB8AC3E}">
        <p14:creationId xmlns:p14="http://schemas.microsoft.com/office/powerpoint/2010/main" val="6994212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B99D547-623A-0C4D-8D7F-B1B7620D8FF4}"/>
              </a:ext>
            </a:extLst>
          </p:cNvPr>
          <p:cNvSpPr>
            <a:spLocks noGrp="1"/>
          </p:cNvSpPr>
          <p:nvPr>
            <p:ph type="body" sz="quarter" idx="12"/>
          </p:nvPr>
        </p:nvSpPr>
        <p:spPr/>
        <p:txBody>
          <a:bodyPr/>
          <a:lstStyle/>
          <a:p>
            <a:r>
              <a:rPr lang="en-US" dirty="0"/>
              <a:t>Tableau Analytics Extensions API</a:t>
            </a:r>
          </a:p>
        </p:txBody>
      </p:sp>
      <p:pic>
        <p:nvPicPr>
          <p:cNvPr id="5" name="Picture 4">
            <a:extLst>
              <a:ext uri="{FF2B5EF4-FFF2-40B4-BE49-F238E27FC236}">
                <a16:creationId xmlns:a16="http://schemas.microsoft.com/office/drawing/2014/main" id="{F2DA7F25-B83B-4E23-804F-D3E24CD54273}"/>
              </a:ext>
            </a:extLst>
          </p:cNvPr>
          <p:cNvPicPr>
            <a:picLocks noChangeAspect="1"/>
          </p:cNvPicPr>
          <p:nvPr/>
        </p:nvPicPr>
        <p:blipFill>
          <a:blip r:embed="rId3"/>
          <a:stretch>
            <a:fillRect/>
          </a:stretch>
        </p:blipFill>
        <p:spPr>
          <a:xfrm>
            <a:off x="0" y="1"/>
            <a:ext cx="9972339" cy="6888446"/>
          </a:xfrm>
          <a:prstGeom prst="rect">
            <a:avLst/>
          </a:prstGeom>
        </p:spPr>
      </p:pic>
      <p:cxnSp>
        <p:nvCxnSpPr>
          <p:cNvPr id="6" name="Straight Connector 5">
            <a:extLst>
              <a:ext uri="{FF2B5EF4-FFF2-40B4-BE49-F238E27FC236}">
                <a16:creationId xmlns:a16="http://schemas.microsoft.com/office/drawing/2014/main" id="{F3A69A92-05B0-4E9B-A311-12821B10FC80}"/>
              </a:ext>
            </a:extLst>
          </p:cNvPr>
          <p:cNvCxnSpPr/>
          <p:nvPr/>
        </p:nvCxnSpPr>
        <p:spPr>
          <a:xfrm>
            <a:off x="1644162" y="1178169"/>
            <a:ext cx="562707"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07381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B99D547-623A-0C4D-8D7F-B1B7620D8FF4}"/>
              </a:ext>
            </a:extLst>
          </p:cNvPr>
          <p:cNvSpPr>
            <a:spLocks noGrp="1"/>
          </p:cNvSpPr>
          <p:nvPr>
            <p:ph type="body" sz="quarter" idx="12"/>
          </p:nvPr>
        </p:nvSpPr>
        <p:spPr/>
        <p:txBody>
          <a:bodyPr/>
          <a:lstStyle/>
          <a:p>
            <a:r>
              <a:rPr lang="en-US" dirty="0"/>
              <a:t>Tableau Analytics Extensions API</a:t>
            </a:r>
          </a:p>
        </p:txBody>
      </p:sp>
      <p:pic>
        <p:nvPicPr>
          <p:cNvPr id="3" name="Picture 2">
            <a:extLst>
              <a:ext uri="{FF2B5EF4-FFF2-40B4-BE49-F238E27FC236}">
                <a16:creationId xmlns:a16="http://schemas.microsoft.com/office/drawing/2014/main" id="{DFA1FF40-C421-4BB1-B6CB-20E6465EE299}"/>
              </a:ext>
            </a:extLst>
          </p:cNvPr>
          <p:cNvPicPr>
            <a:picLocks noChangeAspect="1"/>
          </p:cNvPicPr>
          <p:nvPr/>
        </p:nvPicPr>
        <p:blipFill>
          <a:blip r:embed="rId3"/>
          <a:stretch>
            <a:fillRect/>
          </a:stretch>
        </p:blipFill>
        <p:spPr>
          <a:xfrm>
            <a:off x="0" y="1"/>
            <a:ext cx="9972339" cy="6888446"/>
          </a:xfrm>
          <a:prstGeom prst="rect">
            <a:avLst/>
          </a:prstGeom>
        </p:spPr>
      </p:pic>
      <p:cxnSp>
        <p:nvCxnSpPr>
          <p:cNvPr id="5" name="Straight Arrow Connector 4">
            <a:extLst>
              <a:ext uri="{FF2B5EF4-FFF2-40B4-BE49-F238E27FC236}">
                <a16:creationId xmlns:a16="http://schemas.microsoft.com/office/drawing/2014/main" id="{19857777-F65A-43E5-881C-7E0C83C3B085}"/>
              </a:ext>
            </a:extLst>
          </p:cNvPr>
          <p:cNvCxnSpPr>
            <a:cxnSpLocks/>
          </p:cNvCxnSpPr>
          <p:nvPr/>
        </p:nvCxnSpPr>
        <p:spPr>
          <a:xfrm flipH="1" flipV="1">
            <a:off x="1002323" y="351692"/>
            <a:ext cx="967155" cy="1711570"/>
          </a:xfrm>
          <a:prstGeom prst="straightConnector1">
            <a:avLst/>
          </a:prstGeom>
          <a:ln w="34925">
            <a:solidFill>
              <a:srgbClr val="FF0000"/>
            </a:solidFill>
            <a:tailEnd type="stealth"/>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3D94DE47-CE7C-4FB2-BB79-1BEE7F918092}"/>
              </a:ext>
            </a:extLst>
          </p:cNvPr>
          <p:cNvCxnSpPr>
            <a:cxnSpLocks/>
          </p:cNvCxnSpPr>
          <p:nvPr/>
        </p:nvCxnSpPr>
        <p:spPr>
          <a:xfrm flipH="1" flipV="1">
            <a:off x="1735016" y="82061"/>
            <a:ext cx="902676" cy="1981201"/>
          </a:xfrm>
          <a:prstGeom prst="straightConnector1">
            <a:avLst/>
          </a:prstGeom>
          <a:ln w="34925">
            <a:solidFill>
              <a:srgbClr val="FF0000"/>
            </a:solidFill>
            <a:tailEnd type="stealth"/>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0D2E47B1-3626-4233-8A43-C6407F0060FC}"/>
              </a:ext>
            </a:extLst>
          </p:cNvPr>
          <p:cNvCxnSpPr>
            <a:cxnSpLocks/>
          </p:cNvCxnSpPr>
          <p:nvPr/>
        </p:nvCxnSpPr>
        <p:spPr>
          <a:xfrm flipV="1">
            <a:off x="4044462" y="1134209"/>
            <a:ext cx="4132384" cy="1002322"/>
          </a:xfrm>
          <a:prstGeom prst="straightConnector1">
            <a:avLst/>
          </a:prstGeom>
          <a:ln w="34925">
            <a:solidFill>
              <a:srgbClr val="FF0000"/>
            </a:solidFill>
            <a:tailEnd type="stealt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60506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4B07B8-1FED-4B39-9840-E441161A25F9}"/>
              </a:ext>
            </a:extLst>
          </p:cNvPr>
          <p:cNvSpPr>
            <a:spLocks noGrp="1"/>
          </p:cNvSpPr>
          <p:nvPr>
            <p:ph type="body" sz="quarter" idx="12"/>
          </p:nvPr>
        </p:nvSpPr>
        <p:spPr/>
        <p:txBody>
          <a:bodyPr/>
          <a:lstStyle/>
          <a:p>
            <a:r>
              <a:rPr lang="en-US" dirty="0"/>
              <a:t>Supporting Data Scientists</a:t>
            </a:r>
          </a:p>
        </p:txBody>
      </p:sp>
      <p:pic>
        <p:nvPicPr>
          <p:cNvPr id="10" name="Graphic 9">
            <a:extLst>
              <a:ext uri="{FF2B5EF4-FFF2-40B4-BE49-F238E27FC236}">
                <a16:creationId xmlns:a16="http://schemas.microsoft.com/office/drawing/2014/main" id="{289A56F1-3DD1-4A64-86F5-2DC2639328BE}"/>
              </a:ext>
            </a:extLst>
          </p:cNvPr>
          <p:cNvPicPr>
            <a:picLocks noChangeAspect="1"/>
          </p:cNvPicPr>
          <p:nvPr/>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9969934" y="3496295"/>
            <a:ext cx="1529883" cy="1529883"/>
          </a:xfrm>
          <a:prstGeom prst="rect">
            <a:avLst/>
          </a:prstGeom>
        </p:spPr>
      </p:pic>
      <p:pic>
        <p:nvPicPr>
          <p:cNvPr id="11" name="Graphic 10">
            <a:extLst>
              <a:ext uri="{FF2B5EF4-FFF2-40B4-BE49-F238E27FC236}">
                <a16:creationId xmlns:a16="http://schemas.microsoft.com/office/drawing/2014/main" id="{AEFBA188-32B5-472D-8705-26DBBF44CD6C}"/>
              </a:ext>
            </a:extLst>
          </p:cNvPr>
          <p:cNvPicPr>
            <a:picLocks noChangeAspect="1"/>
          </p:cNvPicPr>
          <p:nvPr/>
        </p:nvPicPr>
        <p:blipFill>
          <a:blip r:embed="rId5" cstate="email">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7477697" y="3573296"/>
            <a:ext cx="1529883" cy="1529883"/>
          </a:xfrm>
          <a:prstGeom prst="rect">
            <a:avLst/>
          </a:prstGeom>
        </p:spPr>
      </p:pic>
      <p:pic>
        <p:nvPicPr>
          <p:cNvPr id="13" name="Picture 12">
            <a:extLst>
              <a:ext uri="{FF2B5EF4-FFF2-40B4-BE49-F238E27FC236}">
                <a16:creationId xmlns:a16="http://schemas.microsoft.com/office/drawing/2014/main" id="{D273D102-569B-46FF-A96D-A9D3441275B2}"/>
              </a:ext>
            </a:extLst>
          </p:cNvPr>
          <p:cNvPicPr>
            <a:picLocks noChangeAspect="1"/>
          </p:cNvPicPr>
          <p:nvPr/>
        </p:nvPicPr>
        <p:blipFill>
          <a:blip r:embed="rId7" cstate="email">
            <a:extLst>
              <a:ext uri="{28A0092B-C50C-407E-A947-70E740481C1C}">
                <a14:useLocalDpi xmlns:a14="http://schemas.microsoft.com/office/drawing/2010/main" val="0"/>
              </a:ext>
            </a:extLst>
          </a:blip>
          <a:stretch>
            <a:fillRect/>
          </a:stretch>
        </p:blipFill>
        <p:spPr>
          <a:xfrm>
            <a:off x="5232936" y="3768074"/>
            <a:ext cx="996938" cy="996938"/>
          </a:xfrm>
          <a:prstGeom prst="rect">
            <a:avLst/>
          </a:prstGeom>
        </p:spPr>
      </p:pic>
      <p:sp>
        <p:nvSpPr>
          <p:cNvPr id="18" name="TextBox 17">
            <a:extLst>
              <a:ext uri="{FF2B5EF4-FFF2-40B4-BE49-F238E27FC236}">
                <a16:creationId xmlns:a16="http://schemas.microsoft.com/office/drawing/2014/main" id="{E7F933A7-3F5B-4169-BD84-C94290FA67B0}"/>
              </a:ext>
            </a:extLst>
          </p:cNvPr>
          <p:cNvSpPr txBox="1"/>
          <p:nvPr/>
        </p:nvSpPr>
        <p:spPr>
          <a:xfrm>
            <a:off x="7839274" y="3347939"/>
            <a:ext cx="815456" cy="246221"/>
          </a:xfrm>
          <a:prstGeom prst="rect">
            <a:avLst/>
          </a:prstGeom>
          <a:noFill/>
        </p:spPr>
        <p:txBody>
          <a:bodyPr wrap="square" lIns="0" tIns="0" rIns="0" bIns="0" rtlCol="0">
            <a:spAutoFit/>
          </a:bodyPr>
          <a:lstStyle>
            <a:defPPr>
              <a:defRPr lang="en-US"/>
            </a:defPPr>
            <a:lvl1pPr algn="ctr">
              <a:defRPr sz="1400" b="1">
                <a:latin typeface="Arial" panose="020B0604020202020204" pitchFamily="34" charset="0"/>
                <a:cs typeface="Benton Sans" panose="020B0604020202020204" charset="0"/>
              </a:defRPr>
            </a:lvl1pPr>
          </a:lstStyle>
          <a:p>
            <a:r>
              <a:rPr lang="en-US" sz="1600" dirty="0"/>
              <a:t>Viz / UI</a:t>
            </a:r>
          </a:p>
        </p:txBody>
      </p:sp>
      <p:sp>
        <p:nvSpPr>
          <p:cNvPr id="22" name="TextBox 21">
            <a:extLst>
              <a:ext uri="{FF2B5EF4-FFF2-40B4-BE49-F238E27FC236}">
                <a16:creationId xmlns:a16="http://schemas.microsoft.com/office/drawing/2014/main" id="{D4BEFAE0-457B-4EE7-B18C-7D531F8D0F52}"/>
              </a:ext>
            </a:extLst>
          </p:cNvPr>
          <p:cNvSpPr txBox="1"/>
          <p:nvPr/>
        </p:nvSpPr>
        <p:spPr>
          <a:xfrm>
            <a:off x="10143065" y="3346727"/>
            <a:ext cx="1070369" cy="246221"/>
          </a:xfrm>
          <a:prstGeom prst="rect">
            <a:avLst/>
          </a:prstGeom>
          <a:noFill/>
        </p:spPr>
        <p:txBody>
          <a:bodyPr wrap="square" lIns="0" tIns="0" rIns="0" bIns="0" rtlCol="0">
            <a:spAutoFit/>
          </a:bodyPr>
          <a:lstStyle>
            <a:defPPr>
              <a:defRPr lang="en-US"/>
            </a:defPPr>
            <a:lvl1pPr algn="ctr">
              <a:defRPr sz="1400" b="1">
                <a:latin typeface="Arial" panose="020B0604020202020204" pitchFamily="34" charset="0"/>
                <a:cs typeface="Benton Sans" panose="020B0604020202020204" charset="0"/>
              </a:defRPr>
            </a:lvl1pPr>
          </a:lstStyle>
          <a:p>
            <a:r>
              <a:rPr lang="en-US" sz="1600" dirty="0"/>
              <a:t>End Users</a:t>
            </a:r>
          </a:p>
        </p:txBody>
      </p:sp>
      <p:sp>
        <p:nvSpPr>
          <p:cNvPr id="23" name="TextBox 22">
            <a:extLst>
              <a:ext uri="{FF2B5EF4-FFF2-40B4-BE49-F238E27FC236}">
                <a16:creationId xmlns:a16="http://schemas.microsoft.com/office/drawing/2014/main" id="{B91595F0-EA48-4F9B-B101-38D7D3F5A936}"/>
              </a:ext>
            </a:extLst>
          </p:cNvPr>
          <p:cNvSpPr txBox="1"/>
          <p:nvPr/>
        </p:nvSpPr>
        <p:spPr>
          <a:xfrm>
            <a:off x="5162684" y="3344411"/>
            <a:ext cx="1416628" cy="246221"/>
          </a:xfrm>
          <a:prstGeom prst="rect">
            <a:avLst/>
          </a:prstGeom>
          <a:noFill/>
        </p:spPr>
        <p:txBody>
          <a:bodyPr wrap="square" lIns="0" tIns="0" rIns="0" bIns="0" rtlCol="0">
            <a:spAutoFit/>
          </a:bodyPr>
          <a:lstStyle/>
          <a:p>
            <a:pPr algn="ctr"/>
            <a:r>
              <a:rPr lang="en-US" sz="1600" b="1" dirty="0">
                <a:latin typeface="Arial" panose="020B0604020202020204" pitchFamily="34" charset="0"/>
                <a:cs typeface="Benton Sans" panose="020B0604020202020204" charset="0"/>
              </a:rPr>
              <a:t>Data Scientist</a:t>
            </a:r>
          </a:p>
        </p:txBody>
      </p:sp>
      <p:sp>
        <p:nvSpPr>
          <p:cNvPr id="3" name="Arrow: Right 2">
            <a:extLst>
              <a:ext uri="{FF2B5EF4-FFF2-40B4-BE49-F238E27FC236}">
                <a16:creationId xmlns:a16="http://schemas.microsoft.com/office/drawing/2014/main" id="{1C398D31-8B87-4CAE-8C28-03608886BC13}"/>
              </a:ext>
            </a:extLst>
          </p:cNvPr>
          <p:cNvSpPr/>
          <p:nvPr/>
        </p:nvSpPr>
        <p:spPr>
          <a:xfrm>
            <a:off x="6463809" y="4144838"/>
            <a:ext cx="929571" cy="398902"/>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6D33A3C-A6F6-4352-AC1D-45A660208453}"/>
              </a:ext>
            </a:extLst>
          </p:cNvPr>
          <p:cNvSpPr txBox="1"/>
          <p:nvPr/>
        </p:nvSpPr>
        <p:spPr>
          <a:xfrm>
            <a:off x="609600" y="1370764"/>
            <a:ext cx="4995511" cy="1846659"/>
          </a:xfrm>
          <a:prstGeom prst="rect">
            <a:avLst/>
          </a:prstGeom>
          <a:noFill/>
        </p:spPr>
        <p:txBody>
          <a:bodyPr wrap="square" lIns="0" tIns="0" rIns="0" bIns="0" rtlCol="0">
            <a:spAutoFit/>
          </a:bodyPr>
          <a:lstStyle/>
          <a:p>
            <a:pPr marL="342900" indent="-342900" algn="l">
              <a:buFont typeface="Wingdings" panose="05000000000000000000" pitchFamily="2" charset="2"/>
              <a:buChar char="q"/>
            </a:pPr>
            <a:r>
              <a:rPr lang="en-US" sz="2000" dirty="0">
                <a:latin typeface="BentonSans" panose="02000504020000020004" pitchFamily="2" charset="0"/>
              </a:rPr>
              <a:t>Model deployment is a major obstacle</a:t>
            </a:r>
          </a:p>
          <a:p>
            <a:pPr marL="342900" indent="-342900" algn="l">
              <a:buFont typeface="Wingdings" panose="05000000000000000000" pitchFamily="2" charset="2"/>
              <a:buChar char="q"/>
            </a:pPr>
            <a:endParaRPr lang="en-US" sz="2000" dirty="0">
              <a:latin typeface="BentonSans" panose="02000504020000020004" pitchFamily="2" charset="0"/>
            </a:endParaRPr>
          </a:p>
          <a:p>
            <a:pPr marL="342900" indent="-342900" algn="l">
              <a:buFont typeface="Wingdings" panose="05000000000000000000" pitchFamily="2" charset="2"/>
              <a:buChar char="q"/>
            </a:pPr>
            <a:endParaRPr lang="en-US" sz="2000" dirty="0">
              <a:latin typeface="BentonSans" panose="02000504020000020004" pitchFamily="2" charset="0"/>
            </a:endParaRPr>
          </a:p>
          <a:p>
            <a:pPr marL="342900" indent="-342900" algn="l">
              <a:buFont typeface="Wingdings" panose="05000000000000000000" pitchFamily="2" charset="2"/>
              <a:buChar char="q"/>
            </a:pPr>
            <a:r>
              <a:rPr lang="en-US" sz="2000" dirty="0">
                <a:latin typeface="BentonSans" panose="02000504020000020004" pitchFamily="2" charset="0"/>
              </a:rPr>
              <a:t>Building custom UI for visualization is 10x cost and 10 maintenance</a:t>
            </a:r>
          </a:p>
          <a:p>
            <a:pPr marL="342900" indent="-342900" algn="l">
              <a:buFont typeface="Wingdings" panose="05000000000000000000" pitchFamily="2" charset="2"/>
              <a:buChar char="q"/>
            </a:pPr>
            <a:endParaRPr lang="en-US" sz="2000" dirty="0" err="1">
              <a:latin typeface="BentonSans" panose="02000504020000020004" pitchFamily="2" charset="0"/>
            </a:endParaRPr>
          </a:p>
        </p:txBody>
      </p:sp>
      <p:sp>
        <p:nvSpPr>
          <p:cNvPr id="14" name="Arrow: Right 13">
            <a:extLst>
              <a:ext uri="{FF2B5EF4-FFF2-40B4-BE49-F238E27FC236}">
                <a16:creationId xmlns:a16="http://schemas.microsoft.com/office/drawing/2014/main" id="{0D664C8B-646D-422C-BE35-BBD96FA492D6}"/>
              </a:ext>
            </a:extLst>
          </p:cNvPr>
          <p:cNvSpPr/>
          <p:nvPr/>
        </p:nvSpPr>
        <p:spPr>
          <a:xfrm>
            <a:off x="9023972" y="4138786"/>
            <a:ext cx="929571" cy="398902"/>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Bent-Up 14">
            <a:extLst>
              <a:ext uri="{FF2B5EF4-FFF2-40B4-BE49-F238E27FC236}">
                <a16:creationId xmlns:a16="http://schemas.microsoft.com/office/drawing/2014/main" id="{CC85FE3F-DFDF-497E-8FEB-21C6F527D7D2}"/>
              </a:ext>
            </a:extLst>
          </p:cNvPr>
          <p:cNvSpPr/>
          <p:nvPr/>
        </p:nvSpPr>
        <p:spPr>
          <a:xfrm flipH="1">
            <a:off x="5475647" y="4825553"/>
            <a:ext cx="4391853" cy="831832"/>
          </a:xfrm>
          <a:prstGeom prst="bentUp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Bent-Up 15">
            <a:extLst>
              <a:ext uri="{FF2B5EF4-FFF2-40B4-BE49-F238E27FC236}">
                <a16:creationId xmlns:a16="http://schemas.microsoft.com/office/drawing/2014/main" id="{A1375E5E-5917-405E-8E8C-9578E70EC075}"/>
              </a:ext>
            </a:extLst>
          </p:cNvPr>
          <p:cNvSpPr/>
          <p:nvPr/>
        </p:nvSpPr>
        <p:spPr>
          <a:xfrm>
            <a:off x="9765068" y="4825281"/>
            <a:ext cx="958841" cy="831832"/>
          </a:xfrm>
          <a:prstGeom prst="bentUp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5727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4B07B8-1FED-4B39-9840-E441161A25F9}"/>
              </a:ext>
            </a:extLst>
          </p:cNvPr>
          <p:cNvSpPr>
            <a:spLocks noGrp="1"/>
          </p:cNvSpPr>
          <p:nvPr>
            <p:ph type="body" sz="quarter" idx="12"/>
          </p:nvPr>
        </p:nvSpPr>
        <p:spPr/>
        <p:txBody>
          <a:bodyPr/>
          <a:lstStyle/>
          <a:p>
            <a:r>
              <a:rPr lang="en-US" dirty="0"/>
              <a:t>Supporting Data Scientists</a:t>
            </a:r>
          </a:p>
        </p:txBody>
      </p:sp>
      <p:pic>
        <p:nvPicPr>
          <p:cNvPr id="10" name="Graphic 9">
            <a:extLst>
              <a:ext uri="{FF2B5EF4-FFF2-40B4-BE49-F238E27FC236}">
                <a16:creationId xmlns:a16="http://schemas.microsoft.com/office/drawing/2014/main" id="{289A56F1-3DD1-4A64-86F5-2DC2639328BE}"/>
              </a:ext>
            </a:extLst>
          </p:cNvPr>
          <p:cNvPicPr>
            <a:picLocks noChangeAspect="1"/>
          </p:cNvPicPr>
          <p:nvPr/>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9969934" y="3496295"/>
            <a:ext cx="1529883" cy="1529883"/>
          </a:xfrm>
          <a:prstGeom prst="rect">
            <a:avLst/>
          </a:prstGeom>
        </p:spPr>
      </p:pic>
      <p:pic>
        <p:nvPicPr>
          <p:cNvPr id="13" name="Picture 12">
            <a:extLst>
              <a:ext uri="{FF2B5EF4-FFF2-40B4-BE49-F238E27FC236}">
                <a16:creationId xmlns:a16="http://schemas.microsoft.com/office/drawing/2014/main" id="{D273D102-569B-46FF-A96D-A9D3441275B2}"/>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5232936" y="3768074"/>
            <a:ext cx="996938" cy="996938"/>
          </a:xfrm>
          <a:prstGeom prst="rect">
            <a:avLst/>
          </a:prstGeom>
        </p:spPr>
      </p:pic>
      <p:sp>
        <p:nvSpPr>
          <p:cNvPr id="22" name="TextBox 21">
            <a:extLst>
              <a:ext uri="{FF2B5EF4-FFF2-40B4-BE49-F238E27FC236}">
                <a16:creationId xmlns:a16="http://schemas.microsoft.com/office/drawing/2014/main" id="{D4BEFAE0-457B-4EE7-B18C-7D531F8D0F52}"/>
              </a:ext>
            </a:extLst>
          </p:cNvPr>
          <p:cNvSpPr txBox="1"/>
          <p:nvPr/>
        </p:nvSpPr>
        <p:spPr>
          <a:xfrm>
            <a:off x="10143065" y="3346727"/>
            <a:ext cx="1070369" cy="246221"/>
          </a:xfrm>
          <a:prstGeom prst="rect">
            <a:avLst/>
          </a:prstGeom>
          <a:noFill/>
        </p:spPr>
        <p:txBody>
          <a:bodyPr wrap="square" lIns="0" tIns="0" rIns="0" bIns="0" rtlCol="0">
            <a:spAutoFit/>
          </a:bodyPr>
          <a:lstStyle>
            <a:defPPr>
              <a:defRPr lang="en-US"/>
            </a:defPPr>
            <a:lvl1pPr algn="ctr">
              <a:defRPr sz="1400" b="1">
                <a:latin typeface="Arial" panose="020B0604020202020204" pitchFamily="34" charset="0"/>
                <a:cs typeface="Benton Sans" panose="020B0604020202020204" charset="0"/>
              </a:defRPr>
            </a:lvl1pPr>
          </a:lstStyle>
          <a:p>
            <a:r>
              <a:rPr lang="en-US" sz="1600" dirty="0"/>
              <a:t>End Users</a:t>
            </a:r>
          </a:p>
        </p:txBody>
      </p:sp>
      <p:sp>
        <p:nvSpPr>
          <p:cNvPr id="23" name="TextBox 22">
            <a:extLst>
              <a:ext uri="{FF2B5EF4-FFF2-40B4-BE49-F238E27FC236}">
                <a16:creationId xmlns:a16="http://schemas.microsoft.com/office/drawing/2014/main" id="{B91595F0-EA48-4F9B-B101-38D7D3F5A936}"/>
              </a:ext>
            </a:extLst>
          </p:cNvPr>
          <p:cNvSpPr txBox="1"/>
          <p:nvPr/>
        </p:nvSpPr>
        <p:spPr>
          <a:xfrm>
            <a:off x="5162684" y="3344411"/>
            <a:ext cx="1416628" cy="246221"/>
          </a:xfrm>
          <a:prstGeom prst="rect">
            <a:avLst/>
          </a:prstGeom>
          <a:noFill/>
        </p:spPr>
        <p:txBody>
          <a:bodyPr wrap="square" lIns="0" tIns="0" rIns="0" bIns="0" rtlCol="0">
            <a:spAutoFit/>
          </a:bodyPr>
          <a:lstStyle/>
          <a:p>
            <a:pPr algn="ctr"/>
            <a:r>
              <a:rPr lang="en-US" sz="1600" b="1" dirty="0">
                <a:latin typeface="Arial" panose="020B0604020202020204" pitchFamily="34" charset="0"/>
                <a:cs typeface="Benton Sans" panose="020B0604020202020204" charset="0"/>
              </a:rPr>
              <a:t>Data Scientist</a:t>
            </a:r>
          </a:p>
        </p:txBody>
      </p:sp>
      <p:sp>
        <p:nvSpPr>
          <p:cNvPr id="3" name="Arrow: Right 2">
            <a:extLst>
              <a:ext uri="{FF2B5EF4-FFF2-40B4-BE49-F238E27FC236}">
                <a16:creationId xmlns:a16="http://schemas.microsoft.com/office/drawing/2014/main" id="{1C398D31-8B87-4CAE-8C28-03608886BC13}"/>
              </a:ext>
            </a:extLst>
          </p:cNvPr>
          <p:cNvSpPr/>
          <p:nvPr/>
        </p:nvSpPr>
        <p:spPr>
          <a:xfrm rot="19051718">
            <a:off x="5867728" y="2537548"/>
            <a:ext cx="1363385" cy="398902"/>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C053B0C-1AE6-4041-8035-DCF310893B52}"/>
              </a:ext>
            </a:extLst>
          </p:cNvPr>
          <p:cNvSpPr txBox="1"/>
          <p:nvPr/>
        </p:nvSpPr>
        <p:spPr>
          <a:xfrm>
            <a:off x="6885681" y="1131799"/>
            <a:ext cx="1522359" cy="492443"/>
          </a:xfrm>
          <a:prstGeom prst="rect">
            <a:avLst/>
          </a:prstGeom>
          <a:noFill/>
        </p:spPr>
        <p:txBody>
          <a:bodyPr wrap="square" lIns="0" tIns="0" rIns="0" bIns="0" rtlCol="0">
            <a:spAutoFit/>
          </a:bodyPr>
          <a:lstStyle>
            <a:defPPr>
              <a:defRPr lang="en-US"/>
            </a:defPPr>
            <a:lvl1pPr algn="ctr">
              <a:defRPr sz="1600" b="1">
                <a:latin typeface="Arial" panose="020B0604020202020204" pitchFamily="34" charset="0"/>
                <a:cs typeface="Benton Sans" panose="020B0604020202020204" charset="0"/>
              </a:defRPr>
            </a:lvl1pPr>
          </a:lstStyle>
          <a:p>
            <a:r>
              <a:rPr lang="en-US" dirty="0"/>
              <a:t>Analytics Extensions API</a:t>
            </a:r>
          </a:p>
        </p:txBody>
      </p:sp>
      <p:pic>
        <p:nvPicPr>
          <p:cNvPr id="19" name="Graphic 18">
            <a:extLst>
              <a:ext uri="{FF2B5EF4-FFF2-40B4-BE49-F238E27FC236}">
                <a16:creationId xmlns:a16="http://schemas.microsoft.com/office/drawing/2014/main" id="{09563733-E8FA-4D46-8185-CFF95ABBE0C9}"/>
              </a:ext>
            </a:extLst>
          </p:cNvPr>
          <p:cNvPicPr>
            <a:picLocks noChangeAspect="1"/>
          </p:cNvPicPr>
          <p:nvPr/>
        </p:nvPicPr>
        <p:blipFill>
          <a:blip r:embed="rId6" cstate="email">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7059395" y="1448836"/>
            <a:ext cx="1262018" cy="1262018"/>
          </a:xfrm>
          <a:prstGeom prst="rect">
            <a:avLst/>
          </a:prstGeom>
        </p:spPr>
      </p:pic>
      <p:pic>
        <p:nvPicPr>
          <p:cNvPr id="20" name="Graphic 19">
            <a:extLst>
              <a:ext uri="{FF2B5EF4-FFF2-40B4-BE49-F238E27FC236}">
                <a16:creationId xmlns:a16="http://schemas.microsoft.com/office/drawing/2014/main" id="{92BF947C-8B3B-437D-B1CC-169DD9F873A6}"/>
              </a:ext>
            </a:extLst>
          </p:cNvPr>
          <p:cNvPicPr>
            <a:picLocks noChangeAspect="1"/>
          </p:cNvPicPr>
          <p:nvPr/>
        </p:nvPicPr>
        <p:blipFill>
          <a:blip r:embed="rId8" cstate="email">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9178871" y="1509421"/>
            <a:ext cx="1070369" cy="1070369"/>
          </a:xfrm>
          <a:prstGeom prst="rect">
            <a:avLst/>
          </a:prstGeom>
        </p:spPr>
      </p:pic>
      <p:pic>
        <p:nvPicPr>
          <p:cNvPr id="21" name="Graphic 20">
            <a:extLst>
              <a:ext uri="{FF2B5EF4-FFF2-40B4-BE49-F238E27FC236}">
                <a16:creationId xmlns:a16="http://schemas.microsoft.com/office/drawing/2014/main" id="{B7A3B16F-83E7-4AA3-8EFB-ED31D2ADDFB5}"/>
              </a:ext>
            </a:extLst>
          </p:cNvPr>
          <p:cNvPicPr>
            <a:picLocks noChangeAspect="1"/>
          </p:cNvPicPr>
          <p:nvPr/>
        </p:nvPicPr>
        <p:blipFill>
          <a:blip r:embed="rId10" cstate="email">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a:xfrm>
            <a:off x="9988415" y="1511168"/>
            <a:ext cx="1070368" cy="1068621"/>
          </a:xfrm>
          <a:prstGeom prst="rect">
            <a:avLst/>
          </a:prstGeom>
        </p:spPr>
      </p:pic>
      <p:pic>
        <p:nvPicPr>
          <p:cNvPr id="24" name="Graphic 23">
            <a:extLst>
              <a:ext uri="{FF2B5EF4-FFF2-40B4-BE49-F238E27FC236}">
                <a16:creationId xmlns:a16="http://schemas.microsoft.com/office/drawing/2014/main" id="{4F7ED820-7E2C-4765-873D-DFA136606C72}"/>
              </a:ext>
            </a:extLst>
          </p:cNvPr>
          <p:cNvPicPr>
            <a:picLocks noChangeAspect="1"/>
          </p:cNvPicPr>
          <p:nvPr/>
        </p:nvPicPr>
        <p:blipFill>
          <a:blip r:embed="rId12" cstate="email">
            <a:extLst>
              <a:ext uri="{28A0092B-C50C-407E-A947-70E740481C1C}">
                <a14:useLocalDpi xmlns:a14="http://schemas.microsoft.com/office/drawing/2010/main"/>
              </a:ext>
              <a:ext uri="{96DAC541-7B7A-43D3-8B79-37D633B846F1}">
                <asvg:svgBlip xmlns:asvg="http://schemas.microsoft.com/office/drawing/2016/SVG/main" r:embed="rId13"/>
              </a:ext>
            </a:extLst>
          </a:blip>
          <a:stretch>
            <a:fillRect/>
          </a:stretch>
        </p:blipFill>
        <p:spPr>
          <a:xfrm>
            <a:off x="10811629" y="1523103"/>
            <a:ext cx="1056686" cy="1056686"/>
          </a:xfrm>
          <a:prstGeom prst="rect">
            <a:avLst/>
          </a:prstGeom>
        </p:spPr>
      </p:pic>
      <p:sp>
        <p:nvSpPr>
          <p:cNvPr id="25" name="TextBox 24">
            <a:extLst>
              <a:ext uri="{FF2B5EF4-FFF2-40B4-BE49-F238E27FC236}">
                <a16:creationId xmlns:a16="http://schemas.microsoft.com/office/drawing/2014/main" id="{11D68BFF-6F47-4F9C-8996-953E9341CCCE}"/>
              </a:ext>
            </a:extLst>
          </p:cNvPr>
          <p:cNvSpPr txBox="1"/>
          <p:nvPr/>
        </p:nvSpPr>
        <p:spPr>
          <a:xfrm>
            <a:off x="10059490" y="1250739"/>
            <a:ext cx="815456" cy="246221"/>
          </a:xfrm>
          <a:prstGeom prst="rect">
            <a:avLst/>
          </a:prstGeom>
          <a:noFill/>
        </p:spPr>
        <p:txBody>
          <a:bodyPr wrap="square" lIns="0" tIns="0" rIns="0" bIns="0" rtlCol="0">
            <a:spAutoFit/>
          </a:bodyPr>
          <a:lstStyle>
            <a:defPPr>
              <a:defRPr lang="en-US"/>
            </a:defPPr>
            <a:lvl1pPr algn="ctr">
              <a:defRPr sz="1600" b="1">
                <a:latin typeface="Arial" panose="020B0604020202020204" pitchFamily="34" charset="0"/>
                <a:cs typeface="Benton Sans" panose="020B0604020202020204" charset="0"/>
              </a:defRPr>
            </a:lvl1pPr>
          </a:lstStyle>
          <a:p>
            <a:r>
              <a:rPr lang="en-US" dirty="0"/>
              <a:t>Tableau</a:t>
            </a:r>
          </a:p>
        </p:txBody>
      </p:sp>
      <p:sp>
        <p:nvSpPr>
          <p:cNvPr id="26" name="TextBox 25">
            <a:extLst>
              <a:ext uri="{FF2B5EF4-FFF2-40B4-BE49-F238E27FC236}">
                <a16:creationId xmlns:a16="http://schemas.microsoft.com/office/drawing/2014/main" id="{104A4892-0DCD-4210-8CC1-5983368C0549}"/>
              </a:ext>
            </a:extLst>
          </p:cNvPr>
          <p:cNvSpPr txBox="1"/>
          <p:nvPr/>
        </p:nvSpPr>
        <p:spPr>
          <a:xfrm>
            <a:off x="609600" y="1459846"/>
            <a:ext cx="4995511" cy="1846659"/>
          </a:xfrm>
          <a:prstGeom prst="rect">
            <a:avLst/>
          </a:prstGeom>
          <a:noFill/>
        </p:spPr>
        <p:txBody>
          <a:bodyPr wrap="square" lIns="0" tIns="0" rIns="0" bIns="0" rtlCol="0">
            <a:spAutoFit/>
          </a:bodyPr>
          <a:lstStyle/>
          <a:p>
            <a:pPr marL="342900" indent="-342900" algn="l">
              <a:buFont typeface="Wingdings" panose="05000000000000000000" pitchFamily="2" charset="2"/>
              <a:buChar char="ü"/>
            </a:pPr>
            <a:r>
              <a:rPr lang="en-US" sz="2000" dirty="0">
                <a:latin typeface="BentonSans" panose="02000504020000020004" pitchFamily="2" charset="0"/>
              </a:rPr>
              <a:t>Easy to use for model deployment </a:t>
            </a:r>
          </a:p>
          <a:p>
            <a:pPr marL="342900" indent="-342900" algn="l">
              <a:buFont typeface="Wingdings" panose="05000000000000000000" pitchFamily="2" charset="2"/>
              <a:buChar char="ü"/>
            </a:pPr>
            <a:endParaRPr lang="en-US" sz="2000" dirty="0">
              <a:latin typeface="BentonSans" panose="02000504020000020004" pitchFamily="2" charset="0"/>
            </a:endParaRPr>
          </a:p>
          <a:p>
            <a:pPr marL="342900" indent="-342900" algn="l">
              <a:buFont typeface="Wingdings" panose="05000000000000000000" pitchFamily="2" charset="2"/>
              <a:buChar char="ü"/>
            </a:pPr>
            <a:endParaRPr lang="en-US" sz="2000" dirty="0">
              <a:latin typeface="BentonSans" panose="02000504020000020004" pitchFamily="2" charset="0"/>
            </a:endParaRPr>
          </a:p>
          <a:p>
            <a:pPr marL="342900" indent="-342900" algn="l">
              <a:buFont typeface="Wingdings" panose="05000000000000000000" pitchFamily="2" charset="2"/>
              <a:buChar char="ü"/>
            </a:pPr>
            <a:r>
              <a:rPr lang="en-US" sz="2000" dirty="0">
                <a:latin typeface="BentonSans" panose="02000504020000020004" pitchFamily="2" charset="0"/>
              </a:rPr>
              <a:t>On-demand report/UI with Tableau</a:t>
            </a:r>
          </a:p>
          <a:p>
            <a:pPr marL="342900" indent="-342900" algn="l">
              <a:buFont typeface="Wingdings" panose="05000000000000000000" pitchFamily="2" charset="2"/>
              <a:buChar char="ü"/>
            </a:pPr>
            <a:endParaRPr lang="en-US" sz="2000" dirty="0">
              <a:latin typeface="BentonSans" panose="02000504020000020004" pitchFamily="2" charset="0"/>
            </a:endParaRPr>
          </a:p>
          <a:p>
            <a:pPr marL="342900" indent="-342900" algn="l">
              <a:buFont typeface="Wingdings" panose="05000000000000000000" pitchFamily="2" charset="2"/>
              <a:buChar char="ü"/>
            </a:pPr>
            <a:endParaRPr lang="en-US" sz="2000" dirty="0" err="1">
              <a:latin typeface="BentonSans" panose="02000504020000020004" pitchFamily="2" charset="0"/>
            </a:endParaRPr>
          </a:p>
        </p:txBody>
      </p:sp>
      <p:sp>
        <p:nvSpPr>
          <p:cNvPr id="27" name="Rectangle 26">
            <a:extLst>
              <a:ext uri="{FF2B5EF4-FFF2-40B4-BE49-F238E27FC236}">
                <a16:creationId xmlns:a16="http://schemas.microsoft.com/office/drawing/2014/main" id="{BA27CFE2-F7B0-413E-AAF6-9170F1099EEF}"/>
              </a:ext>
            </a:extLst>
          </p:cNvPr>
          <p:cNvSpPr/>
          <p:nvPr/>
        </p:nvSpPr>
        <p:spPr>
          <a:xfrm>
            <a:off x="9288379" y="1618198"/>
            <a:ext cx="2473694" cy="861400"/>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83A07CB6-08C2-4EE1-A477-8BC328E2634C}"/>
              </a:ext>
            </a:extLst>
          </p:cNvPr>
          <p:cNvSpPr/>
          <p:nvPr/>
        </p:nvSpPr>
        <p:spPr>
          <a:xfrm>
            <a:off x="8262976" y="1835306"/>
            <a:ext cx="929571" cy="398902"/>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E22B8FEC-BC0C-4A87-894D-B93C7476B560}"/>
              </a:ext>
            </a:extLst>
          </p:cNvPr>
          <p:cNvSpPr/>
          <p:nvPr/>
        </p:nvSpPr>
        <p:spPr>
          <a:xfrm rot="5400000">
            <a:off x="10206677" y="2739462"/>
            <a:ext cx="811001" cy="398902"/>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69319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BD60908-1C0A-4A59-B9AB-3039432801CC}"/>
              </a:ext>
            </a:extLst>
          </p:cNvPr>
          <p:cNvSpPr>
            <a:spLocks noGrp="1"/>
          </p:cNvSpPr>
          <p:nvPr>
            <p:ph type="body" sz="quarter" idx="12"/>
          </p:nvPr>
        </p:nvSpPr>
        <p:spPr>
          <a:xfrm>
            <a:off x="1311356" y="2305684"/>
            <a:ext cx="9026176" cy="1641475"/>
          </a:xfrm>
        </p:spPr>
        <p:txBody>
          <a:bodyPr/>
          <a:lstStyle/>
          <a:p>
            <a:r>
              <a:rPr lang="en-US" sz="4400" dirty="0"/>
              <a:t>Analytics Extensions API (TabPy)</a:t>
            </a:r>
          </a:p>
          <a:p>
            <a:pPr algn="ctr"/>
            <a:r>
              <a:rPr lang="en-US" sz="3600" dirty="0"/>
              <a:t>Configuration</a:t>
            </a:r>
            <a:endParaRPr lang="en-US" sz="4400" dirty="0"/>
          </a:p>
        </p:txBody>
      </p:sp>
    </p:spTree>
    <p:extLst>
      <p:ext uri="{BB962C8B-B14F-4D97-AF65-F5344CB8AC3E}">
        <p14:creationId xmlns:p14="http://schemas.microsoft.com/office/powerpoint/2010/main" val="32434382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B99D547-623A-0C4D-8D7F-B1B7620D8FF4}"/>
              </a:ext>
            </a:extLst>
          </p:cNvPr>
          <p:cNvSpPr>
            <a:spLocks noGrp="1"/>
          </p:cNvSpPr>
          <p:nvPr>
            <p:ph type="body" sz="quarter" idx="12"/>
          </p:nvPr>
        </p:nvSpPr>
        <p:spPr/>
        <p:txBody>
          <a:bodyPr/>
          <a:lstStyle/>
          <a:p>
            <a:r>
              <a:rPr lang="en-US" dirty="0"/>
              <a:t>Tableau Analytics Extensions API (TabPy)</a:t>
            </a:r>
          </a:p>
        </p:txBody>
      </p:sp>
      <p:sp>
        <p:nvSpPr>
          <p:cNvPr id="5" name="Content Placeholder 4">
            <a:extLst>
              <a:ext uri="{FF2B5EF4-FFF2-40B4-BE49-F238E27FC236}">
                <a16:creationId xmlns:a16="http://schemas.microsoft.com/office/drawing/2014/main" id="{1E304C61-8724-B043-8CBE-5F8CF46FC9A0}"/>
              </a:ext>
            </a:extLst>
          </p:cNvPr>
          <p:cNvSpPr>
            <a:spLocks noGrp="1"/>
          </p:cNvSpPr>
          <p:nvPr>
            <p:ph idx="14"/>
          </p:nvPr>
        </p:nvSpPr>
        <p:spPr>
          <a:xfrm>
            <a:off x="609600" y="1301750"/>
            <a:ext cx="10972800" cy="369332"/>
          </a:xfrm>
        </p:spPr>
        <p:txBody>
          <a:bodyPr/>
          <a:lstStyle/>
          <a:p>
            <a:r>
              <a:rPr lang="en-US" dirty="0"/>
              <a:t>Tableau Integration with Python </a:t>
            </a:r>
          </a:p>
        </p:txBody>
      </p:sp>
      <p:pic>
        <p:nvPicPr>
          <p:cNvPr id="8" name="Picture 7">
            <a:extLst>
              <a:ext uri="{FF2B5EF4-FFF2-40B4-BE49-F238E27FC236}">
                <a16:creationId xmlns:a16="http://schemas.microsoft.com/office/drawing/2014/main" id="{FFC26D9E-8E8A-40E6-A4A6-8CD78F6550BA}"/>
              </a:ext>
            </a:extLst>
          </p:cNvPr>
          <p:cNvPicPr>
            <a:picLocks noChangeAspect="1"/>
          </p:cNvPicPr>
          <p:nvPr/>
        </p:nvPicPr>
        <p:blipFill>
          <a:blip r:embed="rId3"/>
          <a:stretch>
            <a:fillRect/>
          </a:stretch>
        </p:blipFill>
        <p:spPr>
          <a:xfrm>
            <a:off x="609600" y="1339348"/>
            <a:ext cx="6083075" cy="4656099"/>
          </a:xfrm>
          <a:prstGeom prst="rect">
            <a:avLst/>
          </a:prstGeom>
        </p:spPr>
      </p:pic>
      <p:pic>
        <p:nvPicPr>
          <p:cNvPr id="9" name="Picture 8">
            <a:extLst>
              <a:ext uri="{FF2B5EF4-FFF2-40B4-BE49-F238E27FC236}">
                <a16:creationId xmlns:a16="http://schemas.microsoft.com/office/drawing/2014/main" id="{28013A73-3729-4A94-A22D-D40969FDC7AD}"/>
              </a:ext>
            </a:extLst>
          </p:cNvPr>
          <p:cNvPicPr>
            <a:picLocks noChangeAspect="1"/>
          </p:cNvPicPr>
          <p:nvPr/>
        </p:nvPicPr>
        <p:blipFill>
          <a:blip r:embed="rId4"/>
          <a:stretch>
            <a:fillRect/>
          </a:stretch>
        </p:blipFill>
        <p:spPr>
          <a:xfrm>
            <a:off x="7231222" y="1712209"/>
            <a:ext cx="3638943" cy="1054178"/>
          </a:xfrm>
          <a:prstGeom prst="rect">
            <a:avLst/>
          </a:prstGeom>
        </p:spPr>
      </p:pic>
      <p:sp>
        <p:nvSpPr>
          <p:cNvPr id="14" name="TextBox 13">
            <a:extLst>
              <a:ext uri="{FF2B5EF4-FFF2-40B4-BE49-F238E27FC236}">
                <a16:creationId xmlns:a16="http://schemas.microsoft.com/office/drawing/2014/main" id="{6B5270F8-AF21-42F1-8D6A-21B759D13A46}"/>
              </a:ext>
            </a:extLst>
          </p:cNvPr>
          <p:cNvSpPr txBox="1"/>
          <p:nvPr/>
        </p:nvSpPr>
        <p:spPr>
          <a:xfrm>
            <a:off x="7231222" y="1339348"/>
            <a:ext cx="2241066" cy="492443"/>
          </a:xfrm>
          <a:prstGeom prst="rect">
            <a:avLst/>
          </a:prstGeom>
          <a:solidFill>
            <a:schemeClr val="bg1"/>
          </a:solidFill>
        </p:spPr>
        <p:txBody>
          <a:bodyPr wrap="square" rtlCol="0">
            <a:spAutoFit/>
          </a:bodyPr>
          <a:lstStyle/>
          <a:p>
            <a:r>
              <a:rPr lang="en-US" dirty="0"/>
              <a:t>Install TabPy</a:t>
            </a:r>
          </a:p>
        </p:txBody>
      </p:sp>
    </p:spTree>
    <p:extLst>
      <p:ext uri="{BB962C8B-B14F-4D97-AF65-F5344CB8AC3E}">
        <p14:creationId xmlns:p14="http://schemas.microsoft.com/office/powerpoint/2010/main" val="9193039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E304C61-8724-B043-8CBE-5F8CF46FC9A0}"/>
              </a:ext>
            </a:extLst>
          </p:cNvPr>
          <p:cNvSpPr>
            <a:spLocks noGrp="1"/>
          </p:cNvSpPr>
          <p:nvPr>
            <p:ph idx="14"/>
          </p:nvPr>
        </p:nvSpPr>
        <p:spPr>
          <a:xfrm>
            <a:off x="609600" y="1301750"/>
            <a:ext cx="10972800" cy="369332"/>
          </a:xfrm>
        </p:spPr>
        <p:txBody>
          <a:bodyPr/>
          <a:lstStyle/>
          <a:p>
            <a:r>
              <a:rPr lang="en-US" dirty="0"/>
              <a:t>Tableau Integration with Python </a:t>
            </a:r>
          </a:p>
        </p:txBody>
      </p:sp>
      <p:pic>
        <p:nvPicPr>
          <p:cNvPr id="8" name="Picture 7">
            <a:extLst>
              <a:ext uri="{FF2B5EF4-FFF2-40B4-BE49-F238E27FC236}">
                <a16:creationId xmlns:a16="http://schemas.microsoft.com/office/drawing/2014/main" id="{FFC26D9E-8E8A-40E6-A4A6-8CD78F6550BA}"/>
              </a:ext>
            </a:extLst>
          </p:cNvPr>
          <p:cNvPicPr>
            <a:picLocks noChangeAspect="1"/>
          </p:cNvPicPr>
          <p:nvPr/>
        </p:nvPicPr>
        <p:blipFill>
          <a:blip r:embed="rId3"/>
          <a:stretch>
            <a:fillRect/>
          </a:stretch>
        </p:blipFill>
        <p:spPr>
          <a:xfrm>
            <a:off x="609600" y="1339348"/>
            <a:ext cx="6083075" cy="4656099"/>
          </a:xfrm>
          <a:prstGeom prst="rect">
            <a:avLst/>
          </a:prstGeom>
        </p:spPr>
      </p:pic>
      <p:pic>
        <p:nvPicPr>
          <p:cNvPr id="9" name="Picture 8">
            <a:extLst>
              <a:ext uri="{FF2B5EF4-FFF2-40B4-BE49-F238E27FC236}">
                <a16:creationId xmlns:a16="http://schemas.microsoft.com/office/drawing/2014/main" id="{28013A73-3729-4A94-A22D-D40969FDC7AD}"/>
              </a:ext>
            </a:extLst>
          </p:cNvPr>
          <p:cNvPicPr>
            <a:picLocks noChangeAspect="1"/>
          </p:cNvPicPr>
          <p:nvPr/>
        </p:nvPicPr>
        <p:blipFill>
          <a:blip r:embed="rId4"/>
          <a:stretch>
            <a:fillRect/>
          </a:stretch>
        </p:blipFill>
        <p:spPr>
          <a:xfrm>
            <a:off x="7231222" y="1712209"/>
            <a:ext cx="3638943" cy="1054178"/>
          </a:xfrm>
          <a:prstGeom prst="rect">
            <a:avLst/>
          </a:prstGeom>
        </p:spPr>
      </p:pic>
      <p:sp>
        <p:nvSpPr>
          <p:cNvPr id="14" name="TextBox 13">
            <a:extLst>
              <a:ext uri="{FF2B5EF4-FFF2-40B4-BE49-F238E27FC236}">
                <a16:creationId xmlns:a16="http://schemas.microsoft.com/office/drawing/2014/main" id="{6B5270F8-AF21-42F1-8D6A-21B759D13A46}"/>
              </a:ext>
            </a:extLst>
          </p:cNvPr>
          <p:cNvSpPr txBox="1"/>
          <p:nvPr/>
        </p:nvSpPr>
        <p:spPr>
          <a:xfrm>
            <a:off x="7231222" y="1339348"/>
            <a:ext cx="2241066" cy="492443"/>
          </a:xfrm>
          <a:prstGeom prst="rect">
            <a:avLst/>
          </a:prstGeom>
          <a:solidFill>
            <a:schemeClr val="bg1"/>
          </a:solidFill>
        </p:spPr>
        <p:txBody>
          <a:bodyPr wrap="square" rtlCol="0">
            <a:spAutoFit/>
          </a:bodyPr>
          <a:lstStyle/>
          <a:p>
            <a:r>
              <a:rPr lang="en-US" dirty="0"/>
              <a:t>Install TabPy</a:t>
            </a:r>
          </a:p>
        </p:txBody>
      </p:sp>
      <p:pic>
        <p:nvPicPr>
          <p:cNvPr id="7" name="Picture 6">
            <a:extLst>
              <a:ext uri="{FF2B5EF4-FFF2-40B4-BE49-F238E27FC236}">
                <a16:creationId xmlns:a16="http://schemas.microsoft.com/office/drawing/2014/main" id="{0932FC50-9F15-412E-A36D-C4F597416C7C}"/>
              </a:ext>
            </a:extLst>
          </p:cNvPr>
          <p:cNvPicPr>
            <a:picLocks noChangeAspect="1"/>
          </p:cNvPicPr>
          <p:nvPr/>
        </p:nvPicPr>
        <p:blipFill>
          <a:blip r:embed="rId5"/>
          <a:stretch>
            <a:fillRect/>
          </a:stretch>
        </p:blipFill>
        <p:spPr>
          <a:xfrm>
            <a:off x="7231222" y="3921443"/>
            <a:ext cx="3531391" cy="882848"/>
          </a:xfrm>
          <a:prstGeom prst="rect">
            <a:avLst/>
          </a:prstGeom>
        </p:spPr>
      </p:pic>
      <p:sp>
        <p:nvSpPr>
          <p:cNvPr id="10" name="TextBox 9">
            <a:extLst>
              <a:ext uri="{FF2B5EF4-FFF2-40B4-BE49-F238E27FC236}">
                <a16:creationId xmlns:a16="http://schemas.microsoft.com/office/drawing/2014/main" id="{A4A21FF0-F1F1-4E19-A6D0-82FA40694854}"/>
              </a:ext>
            </a:extLst>
          </p:cNvPr>
          <p:cNvSpPr txBox="1"/>
          <p:nvPr/>
        </p:nvSpPr>
        <p:spPr>
          <a:xfrm>
            <a:off x="7231222" y="3429000"/>
            <a:ext cx="1556836" cy="492443"/>
          </a:xfrm>
          <a:prstGeom prst="rect">
            <a:avLst/>
          </a:prstGeom>
          <a:noFill/>
        </p:spPr>
        <p:txBody>
          <a:bodyPr wrap="none" rtlCol="0">
            <a:spAutoFit/>
          </a:bodyPr>
          <a:lstStyle/>
          <a:p>
            <a:r>
              <a:rPr lang="en-US" dirty="0"/>
              <a:t>Run TabPy</a:t>
            </a:r>
          </a:p>
        </p:txBody>
      </p:sp>
      <p:sp>
        <p:nvSpPr>
          <p:cNvPr id="11" name="Text Placeholder 3">
            <a:extLst>
              <a:ext uri="{FF2B5EF4-FFF2-40B4-BE49-F238E27FC236}">
                <a16:creationId xmlns:a16="http://schemas.microsoft.com/office/drawing/2014/main" id="{8F3211B0-1EB3-4EB5-9C4A-4F6F9F0C5019}"/>
              </a:ext>
            </a:extLst>
          </p:cNvPr>
          <p:cNvSpPr>
            <a:spLocks noGrp="1"/>
          </p:cNvSpPr>
          <p:nvPr>
            <p:ph type="body" sz="quarter" idx="12"/>
          </p:nvPr>
        </p:nvSpPr>
        <p:spPr>
          <a:xfrm>
            <a:off x="609600" y="495300"/>
            <a:ext cx="10972800" cy="515975"/>
          </a:xfrm>
        </p:spPr>
        <p:txBody>
          <a:bodyPr/>
          <a:lstStyle/>
          <a:p>
            <a:r>
              <a:rPr lang="en-US" dirty="0"/>
              <a:t>Tableau Analytics Extensions API (TabPy)</a:t>
            </a:r>
          </a:p>
        </p:txBody>
      </p:sp>
    </p:spTree>
    <p:extLst>
      <p:ext uri="{BB962C8B-B14F-4D97-AF65-F5344CB8AC3E}">
        <p14:creationId xmlns:p14="http://schemas.microsoft.com/office/powerpoint/2010/main" val="12261862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D1160BB-58AE-454C-818C-6EA3750D73F5}"/>
              </a:ext>
            </a:extLst>
          </p:cNvPr>
          <p:cNvPicPr>
            <a:picLocks noChangeAspect="1"/>
          </p:cNvPicPr>
          <p:nvPr/>
        </p:nvPicPr>
        <p:blipFill>
          <a:blip r:embed="rId2"/>
          <a:stretch>
            <a:fillRect/>
          </a:stretch>
        </p:blipFill>
        <p:spPr>
          <a:xfrm>
            <a:off x="158380" y="1516040"/>
            <a:ext cx="6339535" cy="4239868"/>
          </a:xfrm>
          <a:prstGeom prst="rect">
            <a:avLst/>
          </a:prstGeom>
        </p:spPr>
      </p:pic>
      <p:sp>
        <p:nvSpPr>
          <p:cNvPr id="8" name="TextBox 7">
            <a:extLst>
              <a:ext uri="{FF2B5EF4-FFF2-40B4-BE49-F238E27FC236}">
                <a16:creationId xmlns:a16="http://schemas.microsoft.com/office/drawing/2014/main" id="{6585EC03-85B6-4779-BCB5-79BF50981048}"/>
              </a:ext>
            </a:extLst>
          </p:cNvPr>
          <p:cNvSpPr txBox="1"/>
          <p:nvPr/>
        </p:nvSpPr>
        <p:spPr>
          <a:xfrm>
            <a:off x="6743797" y="2444817"/>
            <a:ext cx="5289823" cy="307777"/>
          </a:xfrm>
          <a:prstGeom prst="rect">
            <a:avLst/>
          </a:prstGeom>
          <a:noFill/>
        </p:spPr>
        <p:txBody>
          <a:bodyPr wrap="square" lIns="0" tIns="0" rIns="0" bIns="0" rtlCol="0">
            <a:spAutoFit/>
          </a:bodyPr>
          <a:lstStyle/>
          <a:p>
            <a:pPr algn="l"/>
            <a:r>
              <a:rPr lang="en-US" sz="2000" dirty="0">
                <a:latin typeface="BentonSans" panose="02000504020000020004" pitchFamily="2" charset="0"/>
              </a:rPr>
              <a:t>Sample Mini Project:   </a:t>
            </a:r>
            <a:r>
              <a:rPr lang="en-US" sz="2000" u="sng" dirty="0">
                <a:hlinkClick r:id="rId3"/>
              </a:rPr>
              <a:t>https://lnkd.in/gYwEgdW</a:t>
            </a:r>
            <a:endParaRPr lang="en-US" sz="2000" dirty="0">
              <a:latin typeface="BentonSans" panose="02000504020000020004" pitchFamily="2" charset="0"/>
            </a:endParaRPr>
          </a:p>
        </p:txBody>
      </p:sp>
      <p:sp>
        <p:nvSpPr>
          <p:cNvPr id="11" name="Text Placeholder 3">
            <a:extLst>
              <a:ext uri="{FF2B5EF4-FFF2-40B4-BE49-F238E27FC236}">
                <a16:creationId xmlns:a16="http://schemas.microsoft.com/office/drawing/2014/main" id="{D18EFAF5-EFC9-4FD6-BCE5-E875E4B875E9}"/>
              </a:ext>
            </a:extLst>
          </p:cNvPr>
          <p:cNvSpPr>
            <a:spLocks noGrp="1"/>
          </p:cNvSpPr>
          <p:nvPr>
            <p:ph type="body" sz="quarter" idx="12"/>
          </p:nvPr>
        </p:nvSpPr>
        <p:spPr>
          <a:xfrm>
            <a:off x="609600" y="495300"/>
            <a:ext cx="10972800" cy="515975"/>
          </a:xfrm>
        </p:spPr>
        <p:txBody>
          <a:bodyPr/>
          <a:lstStyle/>
          <a:p>
            <a:r>
              <a:rPr lang="en-US" dirty="0"/>
              <a:t>Tableau Analytics Extensions API (TabPy)</a:t>
            </a:r>
          </a:p>
        </p:txBody>
      </p:sp>
    </p:spTree>
    <p:extLst>
      <p:ext uri="{BB962C8B-B14F-4D97-AF65-F5344CB8AC3E}">
        <p14:creationId xmlns:p14="http://schemas.microsoft.com/office/powerpoint/2010/main" val="8018036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7E06DD6E-E36B-41DA-A373-431513633892}"/>
              </a:ext>
            </a:extLst>
          </p:cNvPr>
          <p:cNvSpPr>
            <a:spLocks noGrp="1"/>
          </p:cNvSpPr>
          <p:nvPr>
            <p:ph type="body" sz="quarter" idx="12"/>
          </p:nvPr>
        </p:nvSpPr>
        <p:spPr>
          <a:xfrm>
            <a:off x="609600" y="495300"/>
            <a:ext cx="10972800" cy="515975"/>
          </a:xfrm>
        </p:spPr>
        <p:txBody>
          <a:bodyPr/>
          <a:lstStyle/>
          <a:p>
            <a:r>
              <a:rPr lang="en-US" dirty="0"/>
              <a:t>Tableau Desktop Config</a:t>
            </a:r>
          </a:p>
        </p:txBody>
      </p:sp>
      <p:pic>
        <p:nvPicPr>
          <p:cNvPr id="5" name="Picture 4">
            <a:extLst>
              <a:ext uri="{FF2B5EF4-FFF2-40B4-BE49-F238E27FC236}">
                <a16:creationId xmlns:a16="http://schemas.microsoft.com/office/drawing/2014/main" id="{F84F668D-722E-4E12-A983-2FCA1A352307}"/>
              </a:ext>
            </a:extLst>
          </p:cNvPr>
          <p:cNvPicPr>
            <a:picLocks noChangeAspect="1"/>
          </p:cNvPicPr>
          <p:nvPr/>
        </p:nvPicPr>
        <p:blipFill>
          <a:blip r:embed="rId2"/>
          <a:stretch>
            <a:fillRect/>
          </a:stretch>
        </p:blipFill>
        <p:spPr>
          <a:xfrm>
            <a:off x="686602" y="1373377"/>
            <a:ext cx="4121159" cy="3525880"/>
          </a:xfrm>
          <a:prstGeom prst="rect">
            <a:avLst/>
          </a:prstGeom>
        </p:spPr>
      </p:pic>
      <p:pic>
        <p:nvPicPr>
          <p:cNvPr id="6" name="Picture 5">
            <a:extLst>
              <a:ext uri="{FF2B5EF4-FFF2-40B4-BE49-F238E27FC236}">
                <a16:creationId xmlns:a16="http://schemas.microsoft.com/office/drawing/2014/main" id="{52FB83CA-74B2-4393-B643-0854D01F8A03}"/>
              </a:ext>
            </a:extLst>
          </p:cNvPr>
          <p:cNvPicPr>
            <a:picLocks noChangeAspect="1"/>
          </p:cNvPicPr>
          <p:nvPr/>
        </p:nvPicPr>
        <p:blipFill>
          <a:blip r:embed="rId3"/>
          <a:stretch>
            <a:fillRect/>
          </a:stretch>
        </p:blipFill>
        <p:spPr>
          <a:xfrm>
            <a:off x="4968217" y="2943812"/>
            <a:ext cx="2558970" cy="3236007"/>
          </a:xfrm>
          <a:prstGeom prst="rect">
            <a:avLst/>
          </a:prstGeom>
        </p:spPr>
      </p:pic>
      <p:pic>
        <p:nvPicPr>
          <p:cNvPr id="7" name="Picture 6">
            <a:extLst>
              <a:ext uri="{FF2B5EF4-FFF2-40B4-BE49-F238E27FC236}">
                <a16:creationId xmlns:a16="http://schemas.microsoft.com/office/drawing/2014/main" id="{D809E37E-FC44-4DA8-AE1E-2A986AD1B0A2}"/>
              </a:ext>
            </a:extLst>
          </p:cNvPr>
          <p:cNvPicPr>
            <a:picLocks noChangeAspect="1"/>
          </p:cNvPicPr>
          <p:nvPr/>
        </p:nvPicPr>
        <p:blipFill>
          <a:blip r:embed="rId4"/>
          <a:stretch>
            <a:fillRect/>
          </a:stretch>
        </p:blipFill>
        <p:spPr>
          <a:xfrm>
            <a:off x="7687643" y="3901171"/>
            <a:ext cx="2558970" cy="2724618"/>
          </a:xfrm>
          <a:prstGeom prst="rect">
            <a:avLst/>
          </a:prstGeom>
        </p:spPr>
      </p:pic>
      <p:cxnSp>
        <p:nvCxnSpPr>
          <p:cNvPr id="8" name="Straight Arrow Connector 7">
            <a:extLst>
              <a:ext uri="{FF2B5EF4-FFF2-40B4-BE49-F238E27FC236}">
                <a16:creationId xmlns:a16="http://schemas.microsoft.com/office/drawing/2014/main" id="{ED437B4D-CEFE-4DCF-9F44-0F18D8949692}"/>
              </a:ext>
            </a:extLst>
          </p:cNvPr>
          <p:cNvCxnSpPr>
            <a:cxnSpLocks/>
          </p:cNvCxnSpPr>
          <p:nvPr/>
        </p:nvCxnSpPr>
        <p:spPr>
          <a:xfrm flipV="1">
            <a:off x="1617044" y="2943812"/>
            <a:ext cx="582571" cy="617534"/>
          </a:xfrm>
          <a:prstGeom prst="straightConnector1">
            <a:avLst/>
          </a:prstGeom>
          <a:ln w="50800" cmpd="sng">
            <a:solidFill>
              <a:schemeClr val="accent6"/>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59CBE60C-7E4F-4BC6-980D-204B8A0EBBCB}"/>
              </a:ext>
            </a:extLst>
          </p:cNvPr>
          <p:cNvCxnSpPr>
            <a:cxnSpLocks/>
          </p:cNvCxnSpPr>
          <p:nvPr/>
        </p:nvCxnSpPr>
        <p:spPr>
          <a:xfrm flipV="1">
            <a:off x="3821229" y="4359065"/>
            <a:ext cx="516975" cy="527824"/>
          </a:xfrm>
          <a:prstGeom prst="straightConnector1">
            <a:avLst/>
          </a:prstGeom>
          <a:ln w="50800" cmpd="sng">
            <a:solidFill>
              <a:schemeClr val="accent6"/>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C0462A42-59A8-4561-95C5-BE207E8F224C}"/>
              </a:ext>
            </a:extLst>
          </p:cNvPr>
          <p:cNvCxnSpPr>
            <a:cxnSpLocks/>
          </p:cNvCxnSpPr>
          <p:nvPr/>
        </p:nvCxnSpPr>
        <p:spPr>
          <a:xfrm flipV="1">
            <a:off x="5332396" y="3988224"/>
            <a:ext cx="441213" cy="497147"/>
          </a:xfrm>
          <a:prstGeom prst="straightConnector1">
            <a:avLst/>
          </a:prstGeom>
          <a:ln w="50800" cmpd="sng">
            <a:solidFill>
              <a:schemeClr val="accent6"/>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A92599C4-DC97-4416-85E1-BFA61CB1FD13}"/>
              </a:ext>
            </a:extLst>
          </p:cNvPr>
          <p:cNvCxnSpPr>
            <a:cxnSpLocks/>
          </p:cNvCxnSpPr>
          <p:nvPr/>
        </p:nvCxnSpPr>
        <p:spPr>
          <a:xfrm flipV="1">
            <a:off x="7527187" y="5517037"/>
            <a:ext cx="441213" cy="497147"/>
          </a:xfrm>
          <a:prstGeom prst="straightConnector1">
            <a:avLst/>
          </a:prstGeom>
          <a:ln w="50800" cmpd="sng">
            <a:solidFill>
              <a:schemeClr val="accent6"/>
            </a:solidFill>
            <a:headEnd type="none"/>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478228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619645E-78D3-FE49-917C-41C7F2352DC9}"/>
              </a:ext>
            </a:extLst>
          </p:cNvPr>
          <p:cNvSpPr>
            <a:spLocks noGrp="1"/>
          </p:cNvSpPr>
          <p:nvPr>
            <p:ph type="body" sz="quarter" idx="12"/>
          </p:nvPr>
        </p:nvSpPr>
        <p:spPr/>
        <p:txBody>
          <a:bodyPr/>
          <a:lstStyle/>
          <a:p>
            <a:r>
              <a:rPr lang="en-US" dirty="0"/>
              <a:t>Agenda </a:t>
            </a:r>
          </a:p>
        </p:txBody>
      </p:sp>
      <p:sp>
        <p:nvSpPr>
          <p:cNvPr id="3" name="Content Placeholder 2">
            <a:extLst>
              <a:ext uri="{FF2B5EF4-FFF2-40B4-BE49-F238E27FC236}">
                <a16:creationId xmlns:a16="http://schemas.microsoft.com/office/drawing/2014/main" id="{6171C522-02CF-1041-8BC3-CFFCE9308CF6}"/>
              </a:ext>
            </a:extLst>
          </p:cNvPr>
          <p:cNvSpPr>
            <a:spLocks noGrp="1"/>
          </p:cNvSpPr>
          <p:nvPr>
            <p:ph idx="14"/>
          </p:nvPr>
        </p:nvSpPr>
        <p:spPr>
          <a:xfrm>
            <a:off x="609600" y="1301749"/>
            <a:ext cx="10972800" cy="3816429"/>
          </a:xfrm>
        </p:spPr>
        <p:txBody>
          <a:bodyPr/>
          <a:lstStyle/>
          <a:p>
            <a:pPr marL="347662" indent="-342900">
              <a:buFont typeface="Wingdings" panose="05000000000000000000" pitchFamily="2" charset="2"/>
              <a:buChar char="q"/>
            </a:pPr>
            <a:r>
              <a:rPr lang="en-US" sz="2000" dirty="0"/>
              <a:t>Problem Definition</a:t>
            </a:r>
          </a:p>
          <a:p>
            <a:pPr marL="347662" indent="-342900">
              <a:buFont typeface="Wingdings" panose="05000000000000000000" pitchFamily="2" charset="2"/>
              <a:buChar char="q"/>
            </a:pPr>
            <a:endParaRPr lang="en-US" sz="1800" dirty="0"/>
          </a:p>
          <a:p>
            <a:pPr marL="347662" indent="-342900">
              <a:buFont typeface="Wingdings" panose="05000000000000000000" pitchFamily="2" charset="2"/>
              <a:buChar char="q"/>
            </a:pPr>
            <a:r>
              <a:rPr lang="en-US" sz="2000" dirty="0"/>
              <a:t>Technical Aspects:</a:t>
            </a:r>
          </a:p>
          <a:p>
            <a:pPr marL="582613" lvl="1" indent="-342900">
              <a:buFont typeface="Wingdings" panose="05000000000000000000" pitchFamily="2" charset="2"/>
              <a:buChar char="§"/>
            </a:pPr>
            <a:r>
              <a:rPr lang="en-US" sz="1800" dirty="0"/>
              <a:t>What is tableau analytics extensions API?</a:t>
            </a:r>
          </a:p>
          <a:p>
            <a:pPr marL="582613" lvl="1" indent="-342900">
              <a:buFont typeface="Wingdings" panose="05000000000000000000" pitchFamily="2" charset="2"/>
              <a:buChar char="§"/>
            </a:pPr>
            <a:r>
              <a:rPr lang="en-US" sz="1800" dirty="0"/>
              <a:t>How does it work?</a:t>
            </a:r>
          </a:p>
          <a:p>
            <a:pPr marL="582613" lvl="1" indent="-342900">
              <a:buFont typeface="Wingdings" panose="05000000000000000000" pitchFamily="2" charset="2"/>
              <a:buChar char="§"/>
            </a:pPr>
            <a:r>
              <a:rPr lang="en-US" sz="1800" dirty="0"/>
              <a:t>What is the Configuration?</a:t>
            </a:r>
          </a:p>
          <a:p>
            <a:pPr marL="582613" lvl="1" indent="-342900">
              <a:buFont typeface="Wingdings" panose="05000000000000000000" pitchFamily="2" charset="2"/>
              <a:buChar char="q"/>
            </a:pPr>
            <a:endParaRPr lang="en-US" sz="1800" dirty="0"/>
          </a:p>
          <a:p>
            <a:pPr marL="347662" indent="-342900">
              <a:buFont typeface="Wingdings" panose="05000000000000000000" pitchFamily="2" charset="2"/>
              <a:buChar char="q"/>
            </a:pPr>
            <a:r>
              <a:rPr lang="en-US" sz="2000" dirty="0"/>
              <a:t>Use Case:</a:t>
            </a:r>
          </a:p>
          <a:p>
            <a:pPr marL="582613" lvl="1" indent="-342900">
              <a:buFont typeface="Wingdings" panose="05000000000000000000" pitchFamily="2" charset="2"/>
              <a:buChar char="§"/>
            </a:pPr>
            <a:r>
              <a:rPr lang="en-US" sz="1800" dirty="0"/>
              <a:t>Inventory Planning </a:t>
            </a:r>
          </a:p>
          <a:p>
            <a:pPr marL="582613" lvl="1" indent="-342900">
              <a:buFont typeface="Wingdings" panose="05000000000000000000" pitchFamily="2" charset="2"/>
              <a:buChar char="§"/>
            </a:pPr>
            <a:r>
              <a:rPr lang="en-US" sz="1800" dirty="0"/>
              <a:t>Transportation Optimization</a:t>
            </a:r>
          </a:p>
        </p:txBody>
      </p:sp>
    </p:spTree>
    <p:extLst>
      <p:ext uri="{BB962C8B-B14F-4D97-AF65-F5344CB8AC3E}">
        <p14:creationId xmlns:p14="http://schemas.microsoft.com/office/powerpoint/2010/main" val="1213039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96A5826-AA57-46B0-9D26-188BE8B50B23}"/>
              </a:ext>
            </a:extLst>
          </p:cNvPr>
          <p:cNvSpPr>
            <a:spLocks noGrp="1"/>
          </p:cNvSpPr>
          <p:nvPr>
            <p:ph type="body" sz="quarter" idx="12"/>
          </p:nvPr>
        </p:nvSpPr>
        <p:spPr/>
        <p:txBody>
          <a:bodyPr/>
          <a:lstStyle/>
          <a:p>
            <a:r>
              <a:rPr lang="en-US" dirty="0"/>
              <a:t>Tableau Server/Online Config</a:t>
            </a:r>
          </a:p>
        </p:txBody>
      </p:sp>
      <p:pic>
        <p:nvPicPr>
          <p:cNvPr id="9" name="Picture 8">
            <a:extLst>
              <a:ext uri="{FF2B5EF4-FFF2-40B4-BE49-F238E27FC236}">
                <a16:creationId xmlns:a16="http://schemas.microsoft.com/office/drawing/2014/main" id="{4296651B-E843-4472-9D2B-E51D0D744036}"/>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231641" y="1125272"/>
            <a:ext cx="7358420" cy="5067861"/>
          </a:xfrm>
          <a:prstGeom prst="rect">
            <a:avLst/>
          </a:prstGeom>
        </p:spPr>
      </p:pic>
      <p:cxnSp>
        <p:nvCxnSpPr>
          <p:cNvPr id="10" name="Straight Arrow Connector 9">
            <a:extLst>
              <a:ext uri="{FF2B5EF4-FFF2-40B4-BE49-F238E27FC236}">
                <a16:creationId xmlns:a16="http://schemas.microsoft.com/office/drawing/2014/main" id="{21A530BD-5611-41D5-82F3-6735429E1B58}"/>
              </a:ext>
            </a:extLst>
          </p:cNvPr>
          <p:cNvCxnSpPr/>
          <p:nvPr/>
        </p:nvCxnSpPr>
        <p:spPr>
          <a:xfrm flipH="1">
            <a:off x="2015896" y="3903932"/>
            <a:ext cx="430924" cy="1019504"/>
          </a:xfrm>
          <a:prstGeom prst="straightConnector1">
            <a:avLst/>
          </a:prstGeom>
          <a:ln w="50800" cmpd="sng">
            <a:solidFill>
              <a:schemeClr val="accent6"/>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D7E6C747-DF3C-496A-811E-5E6E47D2A5AA}"/>
              </a:ext>
            </a:extLst>
          </p:cNvPr>
          <p:cNvCxnSpPr>
            <a:cxnSpLocks/>
          </p:cNvCxnSpPr>
          <p:nvPr/>
        </p:nvCxnSpPr>
        <p:spPr>
          <a:xfrm flipV="1">
            <a:off x="2840039" y="1906061"/>
            <a:ext cx="1129862" cy="520263"/>
          </a:xfrm>
          <a:prstGeom prst="straightConnector1">
            <a:avLst/>
          </a:prstGeom>
          <a:ln w="50800" cmpd="sng">
            <a:solidFill>
              <a:schemeClr val="accent6"/>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4297641A-2CE2-415B-A705-8C384E877F16}"/>
              </a:ext>
            </a:extLst>
          </p:cNvPr>
          <p:cNvCxnSpPr>
            <a:cxnSpLocks/>
          </p:cNvCxnSpPr>
          <p:nvPr/>
        </p:nvCxnSpPr>
        <p:spPr>
          <a:xfrm flipH="1">
            <a:off x="3809369" y="3783468"/>
            <a:ext cx="557048" cy="704193"/>
          </a:xfrm>
          <a:prstGeom prst="straightConnector1">
            <a:avLst/>
          </a:prstGeom>
          <a:ln w="50800" cmpd="sng">
            <a:solidFill>
              <a:schemeClr val="accent6"/>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DF90FD33-4B13-41EE-B579-4502A18F2A9D}"/>
              </a:ext>
            </a:extLst>
          </p:cNvPr>
          <p:cNvCxnSpPr>
            <a:cxnSpLocks/>
          </p:cNvCxnSpPr>
          <p:nvPr/>
        </p:nvCxnSpPr>
        <p:spPr>
          <a:xfrm flipH="1">
            <a:off x="4207163" y="4705098"/>
            <a:ext cx="557048" cy="704193"/>
          </a:xfrm>
          <a:prstGeom prst="straightConnector1">
            <a:avLst/>
          </a:prstGeom>
          <a:ln w="50800" cmpd="sng">
            <a:solidFill>
              <a:schemeClr val="accent6"/>
            </a:solidFill>
            <a:headEnd type="none"/>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593778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BD60908-1C0A-4A59-B9AB-3039432801CC}"/>
              </a:ext>
            </a:extLst>
          </p:cNvPr>
          <p:cNvSpPr>
            <a:spLocks noGrp="1"/>
          </p:cNvSpPr>
          <p:nvPr>
            <p:ph type="body" sz="quarter" idx="12"/>
          </p:nvPr>
        </p:nvSpPr>
        <p:spPr>
          <a:xfrm>
            <a:off x="1744493" y="2363435"/>
            <a:ext cx="7216048" cy="1128707"/>
          </a:xfrm>
        </p:spPr>
        <p:txBody>
          <a:bodyPr/>
          <a:lstStyle/>
          <a:p>
            <a:r>
              <a:rPr lang="en-US" sz="4400" dirty="0"/>
              <a:t>Analytics Extensions API</a:t>
            </a:r>
          </a:p>
          <a:p>
            <a:pPr algn="ctr"/>
            <a:r>
              <a:rPr lang="en-US" sz="3600" dirty="0"/>
              <a:t>Use Case (Live!)</a:t>
            </a:r>
            <a:endParaRPr lang="en-US" sz="4400" dirty="0"/>
          </a:p>
        </p:txBody>
      </p:sp>
    </p:spTree>
    <p:extLst>
      <p:ext uri="{BB962C8B-B14F-4D97-AF65-F5344CB8AC3E}">
        <p14:creationId xmlns:p14="http://schemas.microsoft.com/office/powerpoint/2010/main" val="32667716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BAA0DDB-ABEA-48C1-8DE0-9A5FA2C67B49}"/>
              </a:ext>
            </a:extLst>
          </p:cNvPr>
          <p:cNvSpPr>
            <a:spLocks noGrp="1"/>
          </p:cNvSpPr>
          <p:nvPr>
            <p:ph type="body" sz="quarter" idx="12"/>
          </p:nvPr>
        </p:nvSpPr>
        <p:spPr/>
        <p:txBody>
          <a:bodyPr/>
          <a:lstStyle/>
          <a:p>
            <a:r>
              <a:rPr lang="en-US" dirty="0"/>
              <a:t>Summary</a:t>
            </a:r>
          </a:p>
        </p:txBody>
      </p:sp>
      <p:grpSp>
        <p:nvGrpSpPr>
          <p:cNvPr id="4" name="Group 3">
            <a:extLst>
              <a:ext uri="{FF2B5EF4-FFF2-40B4-BE49-F238E27FC236}">
                <a16:creationId xmlns:a16="http://schemas.microsoft.com/office/drawing/2014/main" id="{BE278FB5-C00E-4BC6-86A9-7614A9AD9C61}"/>
              </a:ext>
            </a:extLst>
          </p:cNvPr>
          <p:cNvGrpSpPr/>
          <p:nvPr/>
        </p:nvGrpSpPr>
        <p:grpSpPr>
          <a:xfrm>
            <a:off x="6554633" y="1303996"/>
            <a:ext cx="3116378" cy="1095009"/>
            <a:chOff x="5162684" y="3344411"/>
            <a:chExt cx="6337133" cy="2312974"/>
          </a:xfrm>
        </p:grpSpPr>
        <p:pic>
          <p:nvPicPr>
            <p:cNvPr id="5" name="Graphic 4">
              <a:extLst>
                <a:ext uri="{FF2B5EF4-FFF2-40B4-BE49-F238E27FC236}">
                  <a16:creationId xmlns:a16="http://schemas.microsoft.com/office/drawing/2014/main" id="{B26B53C8-BCE5-4553-B2E5-187A6EFEF027}"/>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9969934" y="3496295"/>
              <a:ext cx="1529883" cy="1529883"/>
            </a:xfrm>
            <a:prstGeom prst="rect">
              <a:avLst/>
            </a:prstGeom>
          </p:spPr>
        </p:pic>
        <p:pic>
          <p:nvPicPr>
            <p:cNvPr id="6" name="Graphic 5">
              <a:extLst>
                <a:ext uri="{FF2B5EF4-FFF2-40B4-BE49-F238E27FC236}">
                  <a16:creationId xmlns:a16="http://schemas.microsoft.com/office/drawing/2014/main" id="{7554BA80-B34B-43CC-89CB-C1CCEC4C7244}"/>
                </a:ext>
              </a:extLst>
            </p:cNvPr>
            <p:cNvPicPr>
              <a:picLocks noChangeAspect="1"/>
            </p:cNvPicPr>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477697" y="3573296"/>
              <a:ext cx="1529883" cy="1529883"/>
            </a:xfrm>
            <a:prstGeom prst="rect">
              <a:avLst/>
            </a:prstGeom>
          </p:spPr>
        </p:pic>
        <p:pic>
          <p:nvPicPr>
            <p:cNvPr id="7" name="Picture 6">
              <a:extLst>
                <a:ext uri="{FF2B5EF4-FFF2-40B4-BE49-F238E27FC236}">
                  <a16:creationId xmlns:a16="http://schemas.microsoft.com/office/drawing/2014/main" id="{270C1B5D-EE5A-4642-A41B-D9B470B22334}"/>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5232936" y="3768074"/>
              <a:ext cx="996938" cy="996938"/>
            </a:xfrm>
            <a:prstGeom prst="rect">
              <a:avLst/>
            </a:prstGeom>
          </p:spPr>
        </p:pic>
        <p:sp>
          <p:nvSpPr>
            <p:cNvPr id="8" name="TextBox 7">
              <a:extLst>
                <a:ext uri="{FF2B5EF4-FFF2-40B4-BE49-F238E27FC236}">
                  <a16:creationId xmlns:a16="http://schemas.microsoft.com/office/drawing/2014/main" id="{A0ADFB07-EA8F-4082-8C45-357575C83D8C}"/>
                </a:ext>
              </a:extLst>
            </p:cNvPr>
            <p:cNvSpPr txBox="1"/>
            <p:nvPr/>
          </p:nvSpPr>
          <p:spPr>
            <a:xfrm>
              <a:off x="7839273" y="3347939"/>
              <a:ext cx="815455" cy="260046"/>
            </a:xfrm>
            <a:prstGeom prst="rect">
              <a:avLst/>
            </a:prstGeom>
            <a:noFill/>
          </p:spPr>
          <p:txBody>
            <a:bodyPr wrap="square" lIns="0" tIns="0" rIns="0" bIns="0" rtlCol="0">
              <a:spAutoFit/>
            </a:bodyPr>
            <a:lstStyle>
              <a:defPPr>
                <a:defRPr lang="en-US"/>
              </a:defPPr>
              <a:lvl1pPr algn="ctr">
                <a:defRPr sz="1400" b="1">
                  <a:latin typeface="Arial" panose="020B0604020202020204" pitchFamily="34" charset="0"/>
                  <a:cs typeface="Benton Sans" panose="020B0604020202020204" charset="0"/>
                </a:defRPr>
              </a:lvl1pPr>
            </a:lstStyle>
            <a:p>
              <a:r>
                <a:rPr lang="en-US" sz="800" dirty="0"/>
                <a:t>Viz / UI</a:t>
              </a:r>
            </a:p>
          </p:txBody>
        </p:sp>
        <p:sp>
          <p:nvSpPr>
            <p:cNvPr id="9" name="TextBox 8">
              <a:extLst>
                <a:ext uri="{FF2B5EF4-FFF2-40B4-BE49-F238E27FC236}">
                  <a16:creationId xmlns:a16="http://schemas.microsoft.com/office/drawing/2014/main" id="{61FF389C-B4A2-4635-B2E9-AFCC92CCA49E}"/>
                </a:ext>
              </a:extLst>
            </p:cNvPr>
            <p:cNvSpPr txBox="1"/>
            <p:nvPr/>
          </p:nvSpPr>
          <p:spPr>
            <a:xfrm>
              <a:off x="10143064" y="3346726"/>
              <a:ext cx="1070370" cy="260046"/>
            </a:xfrm>
            <a:prstGeom prst="rect">
              <a:avLst/>
            </a:prstGeom>
            <a:noFill/>
          </p:spPr>
          <p:txBody>
            <a:bodyPr wrap="square" lIns="0" tIns="0" rIns="0" bIns="0" rtlCol="0">
              <a:spAutoFit/>
            </a:bodyPr>
            <a:lstStyle>
              <a:defPPr>
                <a:defRPr lang="en-US"/>
              </a:defPPr>
              <a:lvl1pPr algn="ctr">
                <a:defRPr sz="1400" b="1">
                  <a:latin typeface="Arial" panose="020B0604020202020204" pitchFamily="34" charset="0"/>
                  <a:cs typeface="Benton Sans" panose="020B0604020202020204" charset="0"/>
                </a:defRPr>
              </a:lvl1pPr>
            </a:lstStyle>
            <a:p>
              <a:r>
                <a:rPr lang="en-US" sz="800" dirty="0"/>
                <a:t>End Users</a:t>
              </a:r>
            </a:p>
          </p:txBody>
        </p:sp>
        <p:sp>
          <p:nvSpPr>
            <p:cNvPr id="10" name="TextBox 9">
              <a:extLst>
                <a:ext uri="{FF2B5EF4-FFF2-40B4-BE49-F238E27FC236}">
                  <a16:creationId xmlns:a16="http://schemas.microsoft.com/office/drawing/2014/main" id="{8A9FB2C9-83E7-4F54-AFD6-F3E459724C43}"/>
                </a:ext>
              </a:extLst>
            </p:cNvPr>
            <p:cNvSpPr txBox="1"/>
            <p:nvPr/>
          </p:nvSpPr>
          <p:spPr>
            <a:xfrm>
              <a:off x="5162684" y="3344411"/>
              <a:ext cx="1416629" cy="260046"/>
            </a:xfrm>
            <a:prstGeom prst="rect">
              <a:avLst/>
            </a:prstGeom>
            <a:noFill/>
          </p:spPr>
          <p:txBody>
            <a:bodyPr wrap="square" lIns="0" tIns="0" rIns="0" bIns="0" rtlCol="0">
              <a:spAutoFit/>
            </a:bodyPr>
            <a:lstStyle/>
            <a:p>
              <a:pPr algn="ctr"/>
              <a:r>
                <a:rPr lang="en-US" sz="800" b="1" dirty="0">
                  <a:latin typeface="Arial" panose="020B0604020202020204" pitchFamily="34" charset="0"/>
                  <a:cs typeface="Benton Sans" panose="020B0604020202020204" charset="0"/>
                </a:rPr>
                <a:t>Data Scientist</a:t>
              </a:r>
            </a:p>
          </p:txBody>
        </p:sp>
        <p:sp>
          <p:nvSpPr>
            <p:cNvPr id="11" name="Arrow: Right 10">
              <a:extLst>
                <a:ext uri="{FF2B5EF4-FFF2-40B4-BE49-F238E27FC236}">
                  <a16:creationId xmlns:a16="http://schemas.microsoft.com/office/drawing/2014/main" id="{B9FF5FB9-B2B6-4844-A194-4314CCA5C4B9}"/>
                </a:ext>
              </a:extLst>
            </p:cNvPr>
            <p:cNvSpPr/>
            <p:nvPr/>
          </p:nvSpPr>
          <p:spPr>
            <a:xfrm>
              <a:off x="6463809" y="4144838"/>
              <a:ext cx="929571" cy="398902"/>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2" name="Arrow: Right 11">
              <a:extLst>
                <a:ext uri="{FF2B5EF4-FFF2-40B4-BE49-F238E27FC236}">
                  <a16:creationId xmlns:a16="http://schemas.microsoft.com/office/drawing/2014/main" id="{0A4AA8A0-517F-44B3-B4AB-989EED6DEE0D}"/>
                </a:ext>
              </a:extLst>
            </p:cNvPr>
            <p:cNvSpPr/>
            <p:nvPr/>
          </p:nvSpPr>
          <p:spPr>
            <a:xfrm>
              <a:off x="9023972" y="4138786"/>
              <a:ext cx="929571" cy="398902"/>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 name="Arrow: Bent-Up 12">
              <a:extLst>
                <a:ext uri="{FF2B5EF4-FFF2-40B4-BE49-F238E27FC236}">
                  <a16:creationId xmlns:a16="http://schemas.microsoft.com/office/drawing/2014/main" id="{2C412840-A2AB-4B8A-8DBE-CBC7A24803E2}"/>
                </a:ext>
              </a:extLst>
            </p:cNvPr>
            <p:cNvSpPr/>
            <p:nvPr/>
          </p:nvSpPr>
          <p:spPr>
            <a:xfrm flipH="1">
              <a:off x="5475647" y="4825553"/>
              <a:ext cx="4391853" cy="831832"/>
            </a:xfrm>
            <a:prstGeom prst="bentUp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4" name="Arrow: Bent-Up 13">
              <a:extLst>
                <a:ext uri="{FF2B5EF4-FFF2-40B4-BE49-F238E27FC236}">
                  <a16:creationId xmlns:a16="http://schemas.microsoft.com/office/drawing/2014/main" id="{F86F2ADD-BA78-4CCC-A5BD-9FE3B593E5B7}"/>
                </a:ext>
              </a:extLst>
            </p:cNvPr>
            <p:cNvSpPr/>
            <p:nvPr/>
          </p:nvSpPr>
          <p:spPr>
            <a:xfrm>
              <a:off x="9765068" y="4825281"/>
              <a:ext cx="958841" cy="831832"/>
            </a:xfrm>
            <a:prstGeom prst="bentUp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grpSp>
      <p:grpSp>
        <p:nvGrpSpPr>
          <p:cNvPr id="15" name="Group 14">
            <a:extLst>
              <a:ext uri="{FF2B5EF4-FFF2-40B4-BE49-F238E27FC236}">
                <a16:creationId xmlns:a16="http://schemas.microsoft.com/office/drawing/2014/main" id="{1E460911-E497-4CB9-B317-3CB325360150}"/>
              </a:ext>
            </a:extLst>
          </p:cNvPr>
          <p:cNvGrpSpPr/>
          <p:nvPr/>
        </p:nvGrpSpPr>
        <p:grpSpPr>
          <a:xfrm>
            <a:off x="6255811" y="4181682"/>
            <a:ext cx="3345649" cy="1836174"/>
            <a:chOff x="2937271" y="1849945"/>
            <a:chExt cx="6705631" cy="3894379"/>
          </a:xfrm>
        </p:grpSpPr>
        <p:pic>
          <p:nvPicPr>
            <p:cNvPr id="16" name="Graphic 15">
              <a:extLst>
                <a:ext uri="{FF2B5EF4-FFF2-40B4-BE49-F238E27FC236}">
                  <a16:creationId xmlns:a16="http://schemas.microsoft.com/office/drawing/2014/main" id="{C8B321BC-77A6-4F23-B712-5739968E536C}"/>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7744521" y="4214441"/>
              <a:ext cx="1529883" cy="1529883"/>
            </a:xfrm>
            <a:prstGeom prst="rect">
              <a:avLst/>
            </a:prstGeom>
          </p:spPr>
        </p:pic>
        <p:pic>
          <p:nvPicPr>
            <p:cNvPr id="17" name="Picture 16">
              <a:extLst>
                <a:ext uri="{FF2B5EF4-FFF2-40B4-BE49-F238E27FC236}">
                  <a16:creationId xmlns:a16="http://schemas.microsoft.com/office/drawing/2014/main" id="{32A3D705-9930-4DE5-97DE-B84EBF12868B}"/>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3007523" y="4486220"/>
              <a:ext cx="996938" cy="996938"/>
            </a:xfrm>
            <a:prstGeom prst="rect">
              <a:avLst/>
            </a:prstGeom>
          </p:spPr>
        </p:pic>
        <p:sp>
          <p:nvSpPr>
            <p:cNvPr id="18" name="TextBox 17">
              <a:extLst>
                <a:ext uri="{FF2B5EF4-FFF2-40B4-BE49-F238E27FC236}">
                  <a16:creationId xmlns:a16="http://schemas.microsoft.com/office/drawing/2014/main" id="{7FD1B16D-054E-4FE6-A849-72832B2C315C}"/>
                </a:ext>
              </a:extLst>
            </p:cNvPr>
            <p:cNvSpPr txBox="1"/>
            <p:nvPr/>
          </p:nvSpPr>
          <p:spPr>
            <a:xfrm>
              <a:off x="7917652" y="4064873"/>
              <a:ext cx="1070368" cy="265833"/>
            </a:xfrm>
            <a:prstGeom prst="rect">
              <a:avLst/>
            </a:prstGeom>
            <a:noFill/>
          </p:spPr>
          <p:txBody>
            <a:bodyPr wrap="square" lIns="0" tIns="0" rIns="0" bIns="0" rtlCol="0">
              <a:spAutoFit/>
            </a:bodyPr>
            <a:lstStyle>
              <a:defPPr>
                <a:defRPr lang="en-US"/>
              </a:defPPr>
              <a:lvl1pPr algn="ctr">
                <a:defRPr sz="1400" b="1">
                  <a:latin typeface="Arial" panose="020B0604020202020204" pitchFamily="34" charset="0"/>
                  <a:cs typeface="Benton Sans" panose="020B0604020202020204" charset="0"/>
                </a:defRPr>
              </a:lvl1pPr>
            </a:lstStyle>
            <a:p>
              <a:r>
                <a:rPr lang="en-US" sz="800" dirty="0"/>
                <a:t>End Users</a:t>
              </a:r>
            </a:p>
          </p:txBody>
        </p:sp>
        <p:sp>
          <p:nvSpPr>
            <p:cNvPr id="19" name="TextBox 18">
              <a:extLst>
                <a:ext uri="{FF2B5EF4-FFF2-40B4-BE49-F238E27FC236}">
                  <a16:creationId xmlns:a16="http://schemas.microsoft.com/office/drawing/2014/main" id="{6C7CC981-9EEB-4439-AF51-40D6211BE7F3}"/>
                </a:ext>
              </a:extLst>
            </p:cNvPr>
            <p:cNvSpPr txBox="1"/>
            <p:nvPr/>
          </p:nvSpPr>
          <p:spPr>
            <a:xfrm>
              <a:off x="2937271" y="4062557"/>
              <a:ext cx="1416627" cy="265833"/>
            </a:xfrm>
            <a:prstGeom prst="rect">
              <a:avLst/>
            </a:prstGeom>
            <a:noFill/>
          </p:spPr>
          <p:txBody>
            <a:bodyPr wrap="square" lIns="0" tIns="0" rIns="0" bIns="0" rtlCol="0">
              <a:spAutoFit/>
            </a:bodyPr>
            <a:lstStyle/>
            <a:p>
              <a:pPr algn="ctr"/>
              <a:r>
                <a:rPr lang="en-US" sz="800" b="1" dirty="0">
                  <a:latin typeface="Arial" panose="020B0604020202020204" pitchFamily="34" charset="0"/>
                  <a:cs typeface="Benton Sans" panose="020B0604020202020204" charset="0"/>
                </a:rPr>
                <a:t>Data Scientist</a:t>
              </a:r>
            </a:p>
          </p:txBody>
        </p:sp>
        <p:sp>
          <p:nvSpPr>
            <p:cNvPr id="20" name="Arrow: Right 19">
              <a:extLst>
                <a:ext uri="{FF2B5EF4-FFF2-40B4-BE49-F238E27FC236}">
                  <a16:creationId xmlns:a16="http://schemas.microsoft.com/office/drawing/2014/main" id="{59FE47B9-5657-4CB4-87BA-ADCA1E3D022D}"/>
                </a:ext>
              </a:extLst>
            </p:cNvPr>
            <p:cNvSpPr/>
            <p:nvPr/>
          </p:nvSpPr>
          <p:spPr>
            <a:xfrm rot="19051718">
              <a:off x="3642315" y="3255694"/>
              <a:ext cx="1363385" cy="398902"/>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1" name="TextBox 20">
              <a:extLst>
                <a:ext uri="{FF2B5EF4-FFF2-40B4-BE49-F238E27FC236}">
                  <a16:creationId xmlns:a16="http://schemas.microsoft.com/office/drawing/2014/main" id="{41AB1BEF-CDE8-4FBA-A416-0AD634F390A8}"/>
                </a:ext>
              </a:extLst>
            </p:cNvPr>
            <p:cNvSpPr txBox="1"/>
            <p:nvPr/>
          </p:nvSpPr>
          <p:spPr>
            <a:xfrm>
              <a:off x="4660267" y="1849945"/>
              <a:ext cx="1522359" cy="531668"/>
            </a:xfrm>
            <a:prstGeom prst="rect">
              <a:avLst/>
            </a:prstGeom>
            <a:noFill/>
          </p:spPr>
          <p:txBody>
            <a:bodyPr wrap="square" lIns="0" tIns="0" rIns="0" bIns="0" rtlCol="0">
              <a:spAutoFit/>
            </a:bodyPr>
            <a:lstStyle>
              <a:defPPr>
                <a:defRPr lang="en-US"/>
              </a:defPPr>
              <a:lvl1pPr algn="ctr">
                <a:defRPr sz="1600" b="1">
                  <a:latin typeface="Arial" panose="020B0604020202020204" pitchFamily="34" charset="0"/>
                  <a:cs typeface="Benton Sans" panose="020B0604020202020204" charset="0"/>
                </a:defRPr>
              </a:lvl1pPr>
            </a:lstStyle>
            <a:p>
              <a:r>
                <a:rPr lang="en-US" sz="800" dirty="0"/>
                <a:t>Analytics Extensions API</a:t>
              </a:r>
            </a:p>
          </p:txBody>
        </p:sp>
        <p:pic>
          <p:nvPicPr>
            <p:cNvPr id="22" name="Graphic 21">
              <a:extLst>
                <a:ext uri="{FF2B5EF4-FFF2-40B4-BE49-F238E27FC236}">
                  <a16:creationId xmlns:a16="http://schemas.microsoft.com/office/drawing/2014/main" id="{D2ADEF8C-5854-401C-B33A-2C7B9011DFB7}"/>
                </a:ext>
              </a:extLst>
            </p:cNvPr>
            <p:cNvPicPr>
              <a:picLocks noChangeAspect="1"/>
            </p:cNvPicPr>
            <p:nvPr/>
          </p:nvPicPr>
          <p:blipFill>
            <a:blip r:embed="rId7" cstate="email">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4833982" y="2166982"/>
              <a:ext cx="1262018" cy="1262018"/>
            </a:xfrm>
            <a:prstGeom prst="rect">
              <a:avLst/>
            </a:prstGeom>
          </p:spPr>
        </p:pic>
        <p:pic>
          <p:nvPicPr>
            <p:cNvPr id="23" name="Graphic 22">
              <a:extLst>
                <a:ext uri="{FF2B5EF4-FFF2-40B4-BE49-F238E27FC236}">
                  <a16:creationId xmlns:a16="http://schemas.microsoft.com/office/drawing/2014/main" id="{8152ED5C-233B-43A4-AF9C-1BEDC9ADB1EC}"/>
                </a:ext>
              </a:extLst>
            </p:cNvPr>
            <p:cNvPicPr>
              <a:picLocks noChangeAspect="1"/>
            </p:cNvPicPr>
            <p:nvPr/>
          </p:nvPicPr>
          <p:blipFill>
            <a:blip r:embed="rId9" cstate="email">
              <a:extLst>
                <a:ext uri="{28A0092B-C50C-407E-A947-70E740481C1C}">
                  <a14:useLocalDpi xmlns:a14="http://schemas.microsoft.com/office/drawing/2010/main"/>
                </a:ext>
                <a:ext uri="{96DAC541-7B7A-43D3-8B79-37D633B846F1}">
                  <asvg:svgBlip xmlns:asvg="http://schemas.microsoft.com/office/drawing/2016/SVG/main" r:embed="rId10"/>
                </a:ext>
              </a:extLst>
            </a:blip>
            <a:stretch>
              <a:fillRect/>
            </a:stretch>
          </p:blipFill>
          <p:spPr>
            <a:xfrm>
              <a:off x="6953458" y="2227567"/>
              <a:ext cx="1070369" cy="1070369"/>
            </a:xfrm>
            <a:prstGeom prst="rect">
              <a:avLst/>
            </a:prstGeom>
          </p:spPr>
        </p:pic>
        <p:pic>
          <p:nvPicPr>
            <p:cNvPr id="24" name="Graphic 23">
              <a:extLst>
                <a:ext uri="{FF2B5EF4-FFF2-40B4-BE49-F238E27FC236}">
                  <a16:creationId xmlns:a16="http://schemas.microsoft.com/office/drawing/2014/main" id="{9E2135A7-6437-4A69-9B94-8F09323A921E}"/>
                </a:ext>
              </a:extLst>
            </p:cNvPr>
            <p:cNvPicPr>
              <a:picLocks noChangeAspect="1"/>
            </p:cNvPicPr>
            <p:nvPr/>
          </p:nvPicPr>
          <p:blipFill>
            <a:blip r:embed="rId11" cstate="email">
              <a:extLst>
                <a:ext uri="{28A0092B-C50C-407E-A947-70E740481C1C}">
                  <a14:useLocalDpi xmlns:a14="http://schemas.microsoft.com/office/drawing/2010/main"/>
                </a:ext>
                <a:ext uri="{96DAC541-7B7A-43D3-8B79-37D633B846F1}">
                  <asvg:svgBlip xmlns:asvg="http://schemas.microsoft.com/office/drawing/2016/SVG/main" r:embed="rId12"/>
                </a:ext>
              </a:extLst>
            </a:blip>
            <a:stretch>
              <a:fillRect/>
            </a:stretch>
          </p:blipFill>
          <p:spPr>
            <a:xfrm>
              <a:off x="7763002" y="2229314"/>
              <a:ext cx="1070368" cy="1068621"/>
            </a:xfrm>
            <a:prstGeom prst="rect">
              <a:avLst/>
            </a:prstGeom>
          </p:spPr>
        </p:pic>
        <p:pic>
          <p:nvPicPr>
            <p:cNvPr id="25" name="Graphic 24">
              <a:extLst>
                <a:ext uri="{FF2B5EF4-FFF2-40B4-BE49-F238E27FC236}">
                  <a16:creationId xmlns:a16="http://schemas.microsoft.com/office/drawing/2014/main" id="{B7447BB3-3072-4D8D-B9CD-1BFCF5F7AFD2}"/>
                </a:ext>
              </a:extLst>
            </p:cNvPr>
            <p:cNvPicPr>
              <a:picLocks noChangeAspect="1"/>
            </p:cNvPicPr>
            <p:nvPr/>
          </p:nvPicPr>
          <p:blipFill>
            <a:blip r:embed="rId13" cstate="email">
              <a:extLst>
                <a:ext uri="{28A0092B-C50C-407E-A947-70E740481C1C}">
                  <a14:useLocalDpi xmlns:a14="http://schemas.microsoft.com/office/drawing/2010/main"/>
                </a:ext>
                <a:ext uri="{96DAC541-7B7A-43D3-8B79-37D633B846F1}">
                  <asvg:svgBlip xmlns:asvg="http://schemas.microsoft.com/office/drawing/2016/SVG/main" r:embed="rId14"/>
                </a:ext>
              </a:extLst>
            </a:blip>
            <a:stretch>
              <a:fillRect/>
            </a:stretch>
          </p:blipFill>
          <p:spPr>
            <a:xfrm>
              <a:off x="8586216" y="2241249"/>
              <a:ext cx="1056686" cy="1056686"/>
            </a:xfrm>
            <a:prstGeom prst="rect">
              <a:avLst/>
            </a:prstGeom>
          </p:spPr>
        </p:pic>
        <p:sp>
          <p:nvSpPr>
            <p:cNvPr id="26" name="TextBox 25">
              <a:extLst>
                <a:ext uri="{FF2B5EF4-FFF2-40B4-BE49-F238E27FC236}">
                  <a16:creationId xmlns:a16="http://schemas.microsoft.com/office/drawing/2014/main" id="{9E74CEB7-BE87-4481-B16B-20F6B78E20FA}"/>
                </a:ext>
              </a:extLst>
            </p:cNvPr>
            <p:cNvSpPr txBox="1"/>
            <p:nvPr/>
          </p:nvSpPr>
          <p:spPr>
            <a:xfrm>
              <a:off x="7834077" y="1968885"/>
              <a:ext cx="815455" cy="265833"/>
            </a:xfrm>
            <a:prstGeom prst="rect">
              <a:avLst/>
            </a:prstGeom>
            <a:noFill/>
          </p:spPr>
          <p:txBody>
            <a:bodyPr wrap="square" lIns="0" tIns="0" rIns="0" bIns="0" rtlCol="0">
              <a:spAutoFit/>
            </a:bodyPr>
            <a:lstStyle>
              <a:defPPr>
                <a:defRPr lang="en-US"/>
              </a:defPPr>
              <a:lvl1pPr algn="ctr">
                <a:defRPr sz="1600" b="1">
                  <a:latin typeface="Arial" panose="020B0604020202020204" pitchFamily="34" charset="0"/>
                  <a:cs typeface="Benton Sans" panose="020B0604020202020204" charset="0"/>
                </a:defRPr>
              </a:lvl1pPr>
            </a:lstStyle>
            <a:p>
              <a:r>
                <a:rPr lang="en-US" sz="800" dirty="0"/>
                <a:t>Tableau</a:t>
              </a:r>
            </a:p>
          </p:txBody>
        </p:sp>
        <p:sp>
          <p:nvSpPr>
            <p:cNvPr id="27" name="Rectangle 26">
              <a:extLst>
                <a:ext uri="{FF2B5EF4-FFF2-40B4-BE49-F238E27FC236}">
                  <a16:creationId xmlns:a16="http://schemas.microsoft.com/office/drawing/2014/main" id="{580BF55E-284B-4C68-988D-D434ABC0AB0B}"/>
                </a:ext>
              </a:extLst>
            </p:cNvPr>
            <p:cNvSpPr/>
            <p:nvPr/>
          </p:nvSpPr>
          <p:spPr>
            <a:xfrm>
              <a:off x="7062966" y="2336344"/>
              <a:ext cx="2473694" cy="861400"/>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8" name="Arrow: Right 27">
              <a:extLst>
                <a:ext uri="{FF2B5EF4-FFF2-40B4-BE49-F238E27FC236}">
                  <a16:creationId xmlns:a16="http://schemas.microsoft.com/office/drawing/2014/main" id="{8AD861CF-F7B7-4E92-92E1-A30635F0A71C}"/>
                </a:ext>
              </a:extLst>
            </p:cNvPr>
            <p:cNvSpPr/>
            <p:nvPr/>
          </p:nvSpPr>
          <p:spPr>
            <a:xfrm>
              <a:off x="6037563" y="2553452"/>
              <a:ext cx="929571" cy="398902"/>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9" name="Arrow: Right 28">
              <a:extLst>
                <a:ext uri="{FF2B5EF4-FFF2-40B4-BE49-F238E27FC236}">
                  <a16:creationId xmlns:a16="http://schemas.microsoft.com/office/drawing/2014/main" id="{35749B77-34CD-45C2-A6A0-E2E3733CF1A6}"/>
                </a:ext>
              </a:extLst>
            </p:cNvPr>
            <p:cNvSpPr/>
            <p:nvPr/>
          </p:nvSpPr>
          <p:spPr>
            <a:xfrm rot="5400000">
              <a:off x="7981264" y="3457608"/>
              <a:ext cx="811001" cy="398902"/>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grpSp>
      <p:pic>
        <p:nvPicPr>
          <p:cNvPr id="31" name="Graphic 30" descr="Checkmark">
            <a:extLst>
              <a:ext uri="{FF2B5EF4-FFF2-40B4-BE49-F238E27FC236}">
                <a16:creationId xmlns:a16="http://schemas.microsoft.com/office/drawing/2014/main" id="{15FE7F6E-7460-4A15-AB1D-0C378AEC371F}"/>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10003826" y="4435853"/>
            <a:ext cx="914400" cy="914400"/>
          </a:xfrm>
          <a:prstGeom prst="rect">
            <a:avLst/>
          </a:prstGeom>
        </p:spPr>
      </p:pic>
      <p:pic>
        <p:nvPicPr>
          <p:cNvPr id="33" name="Graphic 32" descr="Close">
            <a:extLst>
              <a:ext uri="{FF2B5EF4-FFF2-40B4-BE49-F238E27FC236}">
                <a16:creationId xmlns:a16="http://schemas.microsoft.com/office/drawing/2014/main" id="{CF44FB5B-3A8B-4680-8EB4-7C6DBEE54673}"/>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9721385" y="1499718"/>
            <a:ext cx="914400" cy="914400"/>
          </a:xfrm>
          <a:prstGeom prst="rect">
            <a:avLst/>
          </a:prstGeom>
        </p:spPr>
      </p:pic>
      <p:sp>
        <p:nvSpPr>
          <p:cNvPr id="35" name="Content Placeholder 2">
            <a:extLst>
              <a:ext uri="{FF2B5EF4-FFF2-40B4-BE49-F238E27FC236}">
                <a16:creationId xmlns:a16="http://schemas.microsoft.com/office/drawing/2014/main" id="{C2185E89-87A0-4799-9046-A417057C0F88}"/>
              </a:ext>
            </a:extLst>
          </p:cNvPr>
          <p:cNvSpPr>
            <a:spLocks noGrp="1"/>
          </p:cNvSpPr>
          <p:nvPr>
            <p:ph idx="14"/>
          </p:nvPr>
        </p:nvSpPr>
        <p:spPr>
          <a:xfrm>
            <a:off x="609600" y="1687040"/>
            <a:ext cx="5784181" cy="2257028"/>
          </a:xfrm>
        </p:spPr>
        <p:txBody>
          <a:bodyPr/>
          <a:lstStyle/>
          <a:p>
            <a:pPr marL="347662" indent="-342900">
              <a:buFont typeface="Wingdings" panose="05000000000000000000" pitchFamily="2" charset="2"/>
              <a:buChar char="q"/>
            </a:pPr>
            <a:r>
              <a:rPr lang="en-US" dirty="0"/>
              <a:t>Model Deployment Platform</a:t>
            </a:r>
          </a:p>
          <a:p>
            <a:pPr marL="347662" indent="-342900">
              <a:buFont typeface="Wingdings" panose="05000000000000000000" pitchFamily="2" charset="2"/>
              <a:buChar char="q"/>
            </a:pPr>
            <a:endParaRPr lang="en-US" dirty="0"/>
          </a:p>
          <a:p>
            <a:pPr marL="347662" indent="-342900">
              <a:buFont typeface="Wingdings" panose="05000000000000000000" pitchFamily="2" charset="2"/>
              <a:buChar char="q"/>
            </a:pPr>
            <a:r>
              <a:rPr lang="en-US" dirty="0"/>
              <a:t>On-Demand Analytic Report </a:t>
            </a:r>
          </a:p>
          <a:p>
            <a:pPr marL="347662" indent="-342900">
              <a:buFont typeface="Wingdings" panose="05000000000000000000" pitchFamily="2" charset="2"/>
              <a:buChar char="q"/>
            </a:pPr>
            <a:endParaRPr lang="en-US" dirty="0"/>
          </a:p>
          <a:p>
            <a:pPr marL="347662" indent="-342900">
              <a:buFont typeface="Wingdings" panose="05000000000000000000" pitchFamily="2" charset="2"/>
              <a:buChar char="q"/>
            </a:pPr>
            <a:r>
              <a:rPr lang="en-US" dirty="0"/>
              <a:t>Realtime Interaction</a:t>
            </a:r>
          </a:p>
        </p:txBody>
      </p:sp>
    </p:spTree>
    <p:extLst>
      <p:ext uri="{BB962C8B-B14F-4D97-AF65-F5344CB8AC3E}">
        <p14:creationId xmlns:p14="http://schemas.microsoft.com/office/powerpoint/2010/main" val="237769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wipe(up)">
                                      <p:cBhvr>
                                        <p:cTn id="11" dur="500"/>
                                        <p:tgtEl>
                                          <p:spTgt spid="3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up)">
                                      <p:cBhvr>
                                        <p:cTn id="16" dur="500"/>
                                        <p:tgtEl>
                                          <p:spTgt spid="15"/>
                                        </p:tgtEl>
                                      </p:cBhvr>
                                    </p:animEffect>
                                  </p:childTnLst>
                                </p:cTn>
                              </p:par>
                            </p:childTnLst>
                          </p:cTn>
                        </p:par>
                        <p:par>
                          <p:cTn id="17" fill="hold">
                            <p:stCondLst>
                              <p:cond delay="500"/>
                            </p:stCondLst>
                            <p:childTnLst>
                              <p:par>
                                <p:cTn id="18" presetID="22" presetClass="entr" presetSubtype="1" fill="hold"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wipe(up)">
                                      <p:cBhvr>
                                        <p:cTn id="2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9ACDB7A-C72C-44D6-BBA1-3E8F44115969}"/>
              </a:ext>
            </a:extLst>
          </p:cNvPr>
          <p:cNvSpPr>
            <a:spLocks noGrp="1"/>
          </p:cNvSpPr>
          <p:nvPr>
            <p:ph type="title"/>
          </p:nvPr>
        </p:nvSpPr>
        <p:spPr>
          <a:xfrm>
            <a:off x="1989225" y="2762360"/>
            <a:ext cx="6540366" cy="2757678"/>
          </a:xfrm>
        </p:spPr>
        <p:txBody>
          <a:bodyPr/>
          <a:lstStyle/>
          <a:p>
            <a:br>
              <a:rPr lang="en-US" sz="2800" dirty="0">
                <a:hlinkClick r:id="rId2"/>
              </a:rPr>
            </a:br>
            <a:r>
              <a:rPr lang="en-US" sz="2800" dirty="0">
                <a:hlinkClick r:id="rId2"/>
              </a:rPr>
              <a:t>ameimand@tableau.com</a:t>
            </a:r>
            <a:br>
              <a:rPr lang="en-US" sz="2800" dirty="0"/>
            </a:br>
            <a:br>
              <a:rPr lang="en-US" sz="2800" dirty="0"/>
            </a:br>
            <a:br>
              <a:rPr lang="en-US" sz="2800" dirty="0"/>
            </a:br>
            <a:r>
              <a:rPr lang="en-US" sz="2800" dirty="0">
                <a:hlinkClick r:id="rId3"/>
              </a:rPr>
              <a:t>Amir Meimand</a:t>
            </a:r>
            <a:br>
              <a:rPr lang="en-US" sz="2800" dirty="0"/>
            </a:br>
            <a:br>
              <a:rPr lang="en-US" sz="2800" dirty="0"/>
            </a:br>
            <a:br>
              <a:rPr lang="en-US" sz="2800" dirty="0"/>
            </a:br>
            <a:r>
              <a:rPr lang="en-US" sz="2800" dirty="0" err="1">
                <a:hlinkClick r:id="rId4"/>
              </a:rPr>
              <a:t>AmirMK</a:t>
            </a:r>
            <a:endParaRPr lang="en-US" sz="2800" dirty="0"/>
          </a:p>
        </p:txBody>
      </p:sp>
      <p:sp>
        <p:nvSpPr>
          <p:cNvPr id="3" name="Rectangle 2">
            <a:extLst>
              <a:ext uri="{FF2B5EF4-FFF2-40B4-BE49-F238E27FC236}">
                <a16:creationId xmlns:a16="http://schemas.microsoft.com/office/drawing/2014/main" id="{B6D851F8-3521-4559-BF39-F9A7993710A5}"/>
              </a:ext>
            </a:extLst>
          </p:cNvPr>
          <p:cNvSpPr/>
          <p:nvPr/>
        </p:nvSpPr>
        <p:spPr>
          <a:xfrm>
            <a:off x="550863" y="1337962"/>
            <a:ext cx="6096000" cy="769441"/>
          </a:xfrm>
          <a:prstGeom prst="rect">
            <a:avLst/>
          </a:prstGeom>
        </p:spPr>
        <p:txBody>
          <a:bodyPr>
            <a:spAutoFit/>
          </a:bodyPr>
          <a:lstStyle/>
          <a:p>
            <a:pPr>
              <a:spcBef>
                <a:spcPts val="0"/>
              </a:spcBef>
              <a:spcAft>
                <a:spcPts val="0"/>
              </a:spcAft>
            </a:pPr>
            <a:r>
              <a:rPr lang="en-US" sz="4400" b="1" dirty="0">
                <a:solidFill>
                  <a:srgbClr val="26569A"/>
                </a:solidFill>
                <a:latin typeface="Arial" panose="020B0604020202020204" pitchFamily="34" charset="0"/>
              </a:rPr>
              <a:t>Get in touch!</a:t>
            </a:r>
            <a:endParaRPr lang="en-US" sz="4400" dirty="0"/>
          </a:p>
        </p:txBody>
      </p:sp>
      <p:pic>
        <p:nvPicPr>
          <p:cNvPr id="1026" name="Picture 2" descr="Email Icon Large Envelope | Ikon gratis, Clip art, Foto abstrak">
            <a:extLst>
              <a:ext uri="{FF2B5EF4-FFF2-40B4-BE49-F238E27FC236}">
                <a16:creationId xmlns:a16="http://schemas.microsoft.com/office/drawing/2014/main" id="{BA15A1C8-5C70-4AEE-89DA-60F508001D0F}"/>
              </a:ext>
            </a:extLst>
          </p:cNvPr>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292008" y="3142985"/>
            <a:ext cx="411664" cy="292915"/>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LinkedIn logo initials">
            <a:extLst>
              <a:ext uri="{FF2B5EF4-FFF2-40B4-BE49-F238E27FC236}">
                <a16:creationId xmlns:a16="http://schemas.microsoft.com/office/drawing/2014/main" id="{FD51A46F-3556-45BD-886D-072DAF3EDC00}"/>
              </a:ext>
            </a:extLst>
          </p:cNvPr>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1292008" y="4119328"/>
            <a:ext cx="411664" cy="41166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260D0C14-5D41-42D6-B539-DC0ED1DA9833}"/>
              </a:ext>
            </a:extLst>
          </p:cNvPr>
          <p:cNvPicPr>
            <a:picLocks noChangeAspect="1" noChangeArrowheads="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1292008" y="5077496"/>
            <a:ext cx="451859" cy="4425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51969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0423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57DB34-89EC-438C-8787-3F283DBF3883}"/>
              </a:ext>
            </a:extLst>
          </p:cNvPr>
          <p:cNvSpPr>
            <a:spLocks noGrp="1"/>
          </p:cNvSpPr>
          <p:nvPr>
            <p:ph type="body" sz="quarter" idx="12"/>
          </p:nvPr>
        </p:nvSpPr>
        <p:spPr/>
        <p:txBody>
          <a:bodyPr/>
          <a:lstStyle/>
          <a:p>
            <a:r>
              <a:rPr lang="en-US" dirty="0"/>
              <a:t>About me</a:t>
            </a:r>
          </a:p>
        </p:txBody>
      </p:sp>
      <p:sp>
        <p:nvSpPr>
          <p:cNvPr id="3" name="Content Placeholder 2">
            <a:extLst>
              <a:ext uri="{FF2B5EF4-FFF2-40B4-BE49-F238E27FC236}">
                <a16:creationId xmlns:a16="http://schemas.microsoft.com/office/drawing/2014/main" id="{E1DD1EFB-A6AD-4E24-9AEE-EF98784A45AA}"/>
              </a:ext>
            </a:extLst>
          </p:cNvPr>
          <p:cNvSpPr>
            <a:spLocks noGrp="1"/>
          </p:cNvSpPr>
          <p:nvPr>
            <p:ph idx="14"/>
          </p:nvPr>
        </p:nvSpPr>
        <p:spPr>
          <a:xfrm>
            <a:off x="609601" y="1302030"/>
            <a:ext cx="10972800" cy="3016210"/>
          </a:xfrm>
        </p:spPr>
        <p:txBody>
          <a:bodyPr/>
          <a:lstStyle/>
          <a:p>
            <a:pPr marL="347662" indent="-342900">
              <a:buFont typeface="Wingdings" panose="05000000000000000000" pitchFamily="2" charset="2"/>
              <a:buChar char="ü"/>
            </a:pPr>
            <a:r>
              <a:rPr lang="en-US"/>
              <a:t>Principal Solution Engineering, Strategic team</a:t>
            </a:r>
          </a:p>
          <a:p>
            <a:pPr marL="347662" indent="-342900">
              <a:buFont typeface="Wingdings" panose="05000000000000000000" pitchFamily="2" charset="2"/>
              <a:buChar char="ü"/>
            </a:pPr>
            <a:r>
              <a:rPr lang="en-US"/>
              <a:t>Focused on Advanced Analytics and Data Science</a:t>
            </a:r>
          </a:p>
          <a:p>
            <a:pPr marL="347662" indent="-342900">
              <a:buFont typeface="Wingdings" panose="05000000000000000000" pitchFamily="2" charset="2"/>
              <a:buChar char="ü"/>
            </a:pPr>
            <a:endParaRPr lang="en-US"/>
          </a:p>
          <a:p>
            <a:pPr marL="347662" indent="-342900">
              <a:buFont typeface="Wingdings" panose="05000000000000000000" pitchFamily="2" charset="2"/>
              <a:buChar char="ü"/>
            </a:pPr>
            <a:r>
              <a:rPr lang="en-US"/>
              <a:t>8+ years design and implement ML models:</a:t>
            </a:r>
          </a:p>
          <a:p>
            <a:pPr marL="582613" lvl="1" indent="-342900">
              <a:buFont typeface="Arial" panose="020B0604020202020204" pitchFamily="34" charset="0"/>
              <a:buChar char="•"/>
            </a:pPr>
            <a:r>
              <a:rPr lang="en-US"/>
              <a:t>Retails</a:t>
            </a:r>
          </a:p>
          <a:p>
            <a:pPr marL="582613" lvl="1" indent="-342900">
              <a:buFont typeface="Arial" panose="020B0604020202020204" pitchFamily="34" charset="0"/>
              <a:buChar char="•"/>
            </a:pPr>
            <a:r>
              <a:rPr lang="en-US"/>
              <a:t>e-Commerce</a:t>
            </a:r>
          </a:p>
          <a:p>
            <a:pPr marL="582613" lvl="1" indent="-342900">
              <a:buFont typeface="Arial" panose="020B0604020202020204" pitchFamily="34" charset="0"/>
              <a:buChar char="•"/>
            </a:pPr>
            <a:r>
              <a:rPr lang="en-US"/>
              <a:t>Healthcare</a:t>
            </a:r>
            <a:endParaRPr lang="en-US" dirty="0"/>
          </a:p>
        </p:txBody>
      </p:sp>
      <p:pic>
        <p:nvPicPr>
          <p:cNvPr id="4" name="Picture 3" descr="A person wearing a suit and tie smiling at the camera&#10;&#10;Description automatically generated">
            <a:extLst>
              <a:ext uri="{FF2B5EF4-FFF2-40B4-BE49-F238E27FC236}">
                <a16:creationId xmlns:a16="http://schemas.microsoft.com/office/drawing/2014/main" id="{BB9D4F9E-DF71-4861-9298-6948D4F85DCD}"/>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9110822" y="919866"/>
            <a:ext cx="2315818" cy="2672097"/>
          </a:xfrm>
          <a:prstGeom prst="rect">
            <a:avLst/>
          </a:prstGeom>
        </p:spPr>
      </p:pic>
    </p:spTree>
    <p:extLst>
      <p:ext uri="{BB962C8B-B14F-4D97-AF65-F5344CB8AC3E}">
        <p14:creationId xmlns:p14="http://schemas.microsoft.com/office/powerpoint/2010/main" val="1492509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BC217FB-812F-3846-B37F-CDF1C942652B}"/>
              </a:ext>
            </a:extLst>
          </p:cNvPr>
          <p:cNvSpPr>
            <a:spLocks noGrp="1"/>
          </p:cNvSpPr>
          <p:nvPr>
            <p:ph type="body" sz="quarter" idx="12"/>
          </p:nvPr>
        </p:nvSpPr>
        <p:spPr>
          <a:xfrm>
            <a:off x="323844" y="409612"/>
            <a:ext cx="10218821" cy="512961"/>
          </a:xfrm>
        </p:spPr>
        <p:txBody>
          <a:bodyPr/>
          <a:lstStyle/>
          <a:p>
            <a:r>
              <a:rPr lang="en-US" dirty="0"/>
              <a:t>Democratize Advanced Analytics </a:t>
            </a:r>
          </a:p>
        </p:txBody>
      </p:sp>
      <p:sp>
        <p:nvSpPr>
          <p:cNvPr id="7" name="Content Placeholder 6">
            <a:extLst>
              <a:ext uri="{FF2B5EF4-FFF2-40B4-BE49-F238E27FC236}">
                <a16:creationId xmlns:a16="http://schemas.microsoft.com/office/drawing/2014/main" id="{7DFFF7D5-53B8-5F40-811E-CF25C1684363}"/>
              </a:ext>
            </a:extLst>
          </p:cNvPr>
          <p:cNvSpPr>
            <a:spLocks noGrp="1"/>
          </p:cNvSpPr>
          <p:nvPr>
            <p:ph idx="14"/>
          </p:nvPr>
        </p:nvSpPr>
        <p:spPr>
          <a:xfrm>
            <a:off x="397845" y="2273968"/>
            <a:ext cx="4823654" cy="1846659"/>
          </a:xfrm>
        </p:spPr>
        <p:txBody>
          <a:bodyPr/>
          <a:lstStyle/>
          <a:p>
            <a:r>
              <a:rPr lang="en-US" sz="2800" dirty="0"/>
              <a:t>Data Scientists tasks:</a:t>
            </a:r>
          </a:p>
          <a:p>
            <a:pPr marL="582613" lvl="1" indent="-342900">
              <a:buFont typeface="Wingdings" panose="05000000000000000000" pitchFamily="2" charset="2"/>
              <a:buChar char="ü"/>
            </a:pPr>
            <a:r>
              <a:rPr lang="en-US" sz="2400" dirty="0"/>
              <a:t>Model Building</a:t>
            </a:r>
          </a:p>
          <a:p>
            <a:pPr marL="582613" lvl="1" indent="-342900">
              <a:buFont typeface="Arial" panose="020B0604020202020204" pitchFamily="34" charset="0"/>
              <a:buChar char="?"/>
            </a:pPr>
            <a:r>
              <a:rPr lang="en-US" sz="2400" dirty="0"/>
              <a:t>Model deployment</a:t>
            </a:r>
          </a:p>
          <a:p>
            <a:pPr marL="582613" lvl="1" indent="-342900">
              <a:buFont typeface="Arial" panose="020B0604020202020204" pitchFamily="34" charset="0"/>
              <a:buChar char="?"/>
            </a:pPr>
            <a:r>
              <a:rPr lang="en-US" sz="2400" dirty="0"/>
              <a:t>Model UI Design</a:t>
            </a:r>
          </a:p>
        </p:txBody>
      </p:sp>
      <p:pic>
        <p:nvPicPr>
          <p:cNvPr id="2" name="Picture 1">
            <a:extLst>
              <a:ext uri="{FF2B5EF4-FFF2-40B4-BE49-F238E27FC236}">
                <a16:creationId xmlns:a16="http://schemas.microsoft.com/office/drawing/2014/main" id="{DDD54C80-4E2C-44C4-BC7B-891AACF1E826}"/>
              </a:ext>
            </a:extLst>
          </p:cNvPr>
          <p:cNvPicPr>
            <a:picLocks noChangeAspect="1"/>
          </p:cNvPicPr>
          <p:nvPr/>
        </p:nvPicPr>
        <p:blipFill>
          <a:blip r:embed="rId3"/>
          <a:stretch>
            <a:fillRect/>
          </a:stretch>
        </p:blipFill>
        <p:spPr>
          <a:xfrm>
            <a:off x="6296141" y="1524418"/>
            <a:ext cx="5895859" cy="3809163"/>
          </a:xfrm>
          <a:prstGeom prst="rect">
            <a:avLst/>
          </a:prstGeom>
        </p:spPr>
      </p:pic>
    </p:spTree>
    <p:extLst>
      <p:ext uri="{BB962C8B-B14F-4D97-AF65-F5344CB8AC3E}">
        <p14:creationId xmlns:p14="http://schemas.microsoft.com/office/powerpoint/2010/main" val="2575068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2101129-A608-471B-98B1-5E9A13B614BF}"/>
              </a:ext>
            </a:extLst>
          </p:cNvPr>
          <p:cNvSpPr>
            <a:spLocks noGrp="1"/>
          </p:cNvSpPr>
          <p:nvPr>
            <p:ph type="body" sz="quarter" idx="12"/>
          </p:nvPr>
        </p:nvSpPr>
        <p:spPr>
          <a:xfrm>
            <a:off x="334674" y="638642"/>
            <a:ext cx="3611683" cy="622268"/>
          </a:xfrm>
        </p:spPr>
        <p:txBody>
          <a:bodyPr wrap="square">
            <a:normAutofit/>
          </a:bodyPr>
          <a:lstStyle/>
          <a:p>
            <a:r>
              <a:rPr lang="en-US" sz="3200" dirty="0"/>
              <a:t>Business Problem</a:t>
            </a:r>
          </a:p>
        </p:txBody>
      </p:sp>
      <p:sp>
        <p:nvSpPr>
          <p:cNvPr id="9" name="Content Placeholder 3">
            <a:extLst>
              <a:ext uri="{FF2B5EF4-FFF2-40B4-BE49-F238E27FC236}">
                <a16:creationId xmlns:a16="http://schemas.microsoft.com/office/drawing/2014/main" id="{DE045A93-7404-4E65-BFD2-0551CE258CAC}"/>
              </a:ext>
            </a:extLst>
          </p:cNvPr>
          <p:cNvSpPr>
            <a:spLocks noGrp="1"/>
          </p:cNvSpPr>
          <p:nvPr>
            <p:ph idx="14"/>
          </p:nvPr>
        </p:nvSpPr>
        <p:spPr>
          <a:xfrm>
            <a:off x="334674" y="1325362"/>
            <a:ext cx="3611683" cy="615553"/>
          </a:xfrm>
        </p:spPr>
        <p:txBody>
          <a:bodyPr/>
          <a:lstStyle/>
          <a:p>
            <a:pPr marL="4762" indent="0">
              <a:buNone/>
            </a:pPr>
            <a:r>
              <a:rPr lang="en-US" sz="2000" dirty="0"/>
              <a:t>How to prevent inventory shortage?</a:t>
            </a:r>
          </a:p>
        </p:txBody>
      </p:sp>
      <p:pic>
        <p:nvPicPr>
          <p:cNvPr id="3" name="Picture 2">
            <a:extLst>
              <a:ext uri="{FF2B5EF4-FFF2-40B4-BE49-F238E27FC236}">
                <a16:creationId xmlns:a16="http://schemas.microsoft.com/office/drawing/2014/main" id="{97ADF6DF-9EC7-43DD-8173-DC6BBF7910C7}"/>
              </a:ext>
            </a:extLst>
          </p:cNvPr>
          <p:cNvPicPr>
            <a:picLocks noChangeAspect="1"/>
          </p:cNvPicPr>
          <p:nvPr/>
        </p:nvPicPr>
        <p:blipFill>
          <a:blip r:embed="rId3"/>
          <a:stretch>
            <a:fillRect/>
          </a:stretch>
        </p:blipFill>
        <p:spPr>
          <a:xfrm>
            <a:off x="4250621" y="743112"/>
            <a:ext cx="7799209" cy="4742762"/>
          </a:xfrm>
          <a:prstGeom prst="rect">
            <a:avLst/>
          </a:prstGeom>
        </p:spPr>
      </p:pic>
    </p:spTree>
    <p:extLst>
      <p:ext uri="{BB962C8B-B14F-4D97-AF65-F5344CB8AC3E}">
        <p14:creationId xmlns:p14="http://schemas.microsoft.com/office/powerpoint/2010/main" val="333232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2101129-A608-471B-98B1-5E9A13B614BF}"/>
              </a:ext>
            </a:extLst>
          </p:cNvPr>
          <p:cNvSpPr>
            <a:spLocks noGrp="1"/>
          </p:cNvSpPr>
          <p:nvPr>
            <p:ph type="body" sz="quarter" idx="12"/>
          </p:nvPr>
        </p:nvSpPr>
        <p:spPr>
          <a:xfrm>
            <a:off x="334674" y="638642"/>
            <a:ext cx="3611683" cy="622268"/>
          </a:xfrm>
        </p:spPr>
        <p:txBody>
          <a:bodyPr wrap="square">
            <a:normAutofit/>
          </a:bodyPr>
          <a:lstStyle/>
          <a:p>
            <a:r>
              <a:rPr lang="en-US" sz="3200" dirty="0"/>
              <a:t>Business Problem</a:t>
            </a:r>
          </a:p>
        </p:txBody>
      </p:sp>
      <p:pic>
        <p:nvPicPr>
          <p:cNvPr id="3" name="Picture 2">
            <a:extLst>
              <a:ext uri="{FF2B5EF4-FFF2-40B4-BE49-F238E27FC236}">
                <a16:creationId xmlns:a16="http://schemas.microsoft.com/office/drawing/2014/main" id="{97ADF6DF-9EC7-43DD-8173-DC6BBF7910C7}"/>
              </a:ext>
            </a:extLst>
          </p:cNvPr>
          <p:cNvPicPr>
            <a:picLocks noChangeAspect="1"/>
          </p:cNvPicPr>
          <p:nvPr/>
        </p:nvPicPr>
        <p:blipFill>
          <a:blip r:embed="rId3"/>
          <a:stretch>
            <a:fillRect/>
          </a:stretch>
        </p:blipFill>
        <p:spPr>
          <a:xfrm>
            <a:off x="4250621" y="743112"/>
            <a:ext cx="7799209" cy="4742762"/>
          </a:xfrm>
          <a:prstGeom prst="rect">
            <a:avLst/>
          </a:prstGeom>
        </p:spPr>
      </p:pic>
      <p:sp>
        <p:nvSpPr>
          <p:cNvPr id="5" name="Oval 4">
            <a:extLst>
              <a:ext uri="{FF2B5EF4-FFF2-40B4-BE49-F238E27FC236}">
                <a16:creationId xmlns:a16="http://schemas.microsoft.com/office/drawing/2014/main" id="{49D07AFA-2563-4453-B51A-7EA1FEACD646}"/>
              </a:ext>
            </a:extLst>
          </p:cNvPr>
          <p:cNvSpPr/>
          <p:nvPr/>
        </p:nvSpPr>
        <p:spPr>
          <a:xfrm>
            <a:off x="4331368" y="743112"/>
            <a:ext cx="3182085" cy="2236425"/>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3">
            <a:extLst>
              <a:ext uri="{FF2B5EF4-FFF2-40B4-BE49-F238E27FC236}">
                <a16:creationId xmlns:a16="http://schemas.microsoft.com/office/drawing/2014/main" id="{382030EB-8EC2-4A30-A244-530321553510}"/>
              </a:ext>
            </a:extLst>
          </p:cNvPr>
          <p:cNvSpPr>
            <a:spLocks noGrp="1"/>
          </p:cNvSpPr>
          <p:nvPr>
            <p:ph idx="14"/>
          </p:nvPr>
        </p:nvSpPr>
        <p:spPr>
          <a:xfrm>
            <a:off x="334674" y="1325362"/>
            <a:ext cx="3611683" cy="615553"/>
          </a:xfrm>
        </p:spPr>
        <p:txBody>
          <a:bodyPr/>
          <a:lstStyle/>
          <a:p>
            <a:pPr marL="4762" indent="0">
              <a:buNone/>
            </a:pPr>
            <a:r>
              <a:rPr lang="en-US" sz="2000" dirty="0"/>
              <a:t>How to prevent inventory shortage?</a:t>
            </a:r>
          </a:p>
        </p:txBody>
      </p:sp>
    </p:spTree>
    <p:extLst>
      <p:ext uri="{BB962C8B-B14F-4D97-AF65-F5344CB8AC3E}">
        <p14:creationId xmlns:p14="http://schemas.microsoft.com/office/powerpoint/2010/main" val="1349277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7DEC844-CCBC-402F-8C9E-2CA9830C5052}"/>
              </a:ext>
            </a:extLst>
          </p:cNvPr>
          <p:cNvPicPr>
            <a:picLocks noChangeAspect="1"/>
          </p:cNvPicPr>
          <p:nvPr/>
        </p:nvPicPr>
        <p:blipFill>
          <a:blip r:embed="rId3"/>
          <a:stretch>
            <a:fillRect/>
          </a:stretch>
        </p:blipFill>
        <p:spPr>
          <a:xfrm>
            <a:off x="4250621" y="743112"/>
            <a:ext cx="7799209" cy="4742762"/>
          </a:xfrm>
          <a:prstGeom prst="rect">
            <a:avLst/>
          </a:prstGeom>
        </p:spPr>
      </p:pic>
      <p:sp>
        <p:nvSpPr>
          <p:cNvPr id="5" name="Freeform: Shape 4">
            <a:extLst>
              <a:ext uri="{FF2B5EF4-FFF2-40B4-BE49-F238E27FC236}">
                <a16:creationId xmlns:a16="http://schemas.microsoft.com/office/drawing/2014/main" id="{DF00984F-8F26-4C11-B24E-9D3CAEEA21ED}"/>
              </a:ext>
            </a:extLst>
          </p:cNvPr>
          <p:cNvSpPr/>
          <p:nvPr/>
        </p:nvSpPr>
        <p:spPr>
          <a:xfrm>
            <a:off x="6198669" y="904774"/>
            <a:ext cx="3359217" cy="1802324"/>
          </a:xfrm>
          <a:custGeom>
            <a:avLst/>
            <a:gdLst>
              <a:gd name="connsiteX0" fmla="*/ 462013 w 3359217"/>
              <a:gd name="connsiteY0" fmla="*/ 1270535 h 1802324"/>
              <a:gd name="connsiteX1" fmla="*/ 462013 w 3359217"/>
              <a:gd name="connsiteY1" fmla="*/ 1270535 h 1802324"/>
              <a:gd name="connsiteX2" fmla="*/ 250257 w 3359217"/>
              <a:gd name="connsiteY2" fmla="*/ 1260909 h 1802324"/>
              <a:gd name="connsiteX3" fmla="*/ 221382 w 3359217"/>
              <a:gd name="connsiteY3" fmla="*/ 1241659 h 1802324"/>
              <a:gd name="connsiteX4" fmla="*/ 163630 w 3359217"/>
              <a:gd name="connsiteY4" fmla="*/ 1222408 h 1802324"/>
              <a:gd name="connsiteX5" fmla="*/ 105878 w 3359217"/>
              <a:gd name="connsiteY5" fmla="*/ 1164657 h 1802324"/>
              <a:gd name="connsiteX6" fmla="*/ 57752 w 3359217"/>
              <a:gd name="connsiteY6" fmla="*/ 1116530 h 1802324"/>
              <a:gd name="connsiteX7" fmla="*/ 28876 w 3359217"/>
              <a:gd name="connsiteY7" fmla="*/ 1029903 h 1802324"/>
              <a:gd name="connsiteX8" fmla="*/ 9626 w 3359217"/>
              <a:gd name="connsiteY8" fmla="*/ 962526 h 1802324"/>
              <a:gd name="connsiteX9" fmla="*/ 0 w 3359217"/>
              <a:gd name="connsiteY9" fmla="*/ 885524 h 1802324"/>
              <a:gd name="connsiteX10" fmla="*/ 9626 w 3359217"/>
              <a:gd name="connsiteY10" fmla="*/ 558265 h 1802324"/>
              <a:gd name="connsiteX11" fmla="*/ 28876 w 3359217"/>
              <a:gd name="connsiteY11" fmla="*/ 413886 h 1802324"/>
              <a:gd name="connsiteX12" fmla="*/ 38502 w 3359217"/>
              <a:gd name="connsiteY12" fmla="*/ 385010 h 1802324"/>
              <a:gd name="connsiteX13" fmla="*/ 57752 w 3359217"/>
              <a:gd name="connsiteY13" fmla="*/ 356135 h 1802324"/>
              <a:gd name="connsiteX14" fmla="*/ 105878 w 3359217"/>
              <a:gd name="connsiteY14" fmla="*/ 279133 h 1802324"/>
              <a:gd name="connsiteX15" fmla="*/ 115504 w 3359217"/>
              <a:gd name="connsiteY15" fmla="*/ 250257 h 1802324"/>
              <a:gd name="connsiteX16" fmla="*/ 144379 w 3359217"/>
              <a:gd name="connsiteY16" fmla="*/ 231006 h 1802324"/>
              <a:gd name="connsiteX17" fmla="*/ 173255 w 3359217"/>
              <a:gd name="connsiteY17" fmla="*/ 202130 h 1802324"/>
              <a:gd name="connsiteX18" fmla="*/ 202131 w 3359217"/>
              <a:gd name="connsiteY18" fmla="*/ 182880 h 1802324"/>
              <a:gd name="connsiteX19" fmla="*/ 240632 w 3359217"/>
              <a:gd name="connsiteY19" fmla="*/ 134754 h 1802324"/>
              <a:gd name="connsiteX20" fmla="*/ 279133 w 3359217"/>
              <a:gd name="connsiteY20" fmla="*/ 105878 h 1802324"/>
              <a:gd name="connsiteX21" fmla="*/ 317634 w 3359217"/>
              <a:gd name="connsiteY21" fmla="*/ 48126 h 1802324"/>
              <a:gd name="connsiteX22" fmla="*/ 413887 w 3359217"/>
              <a:gd name="connsiteY22" fmla="*/ 0 h 1802324"/>
              <a:gd name="connsiteX23" fmla="*/ 721895 w 3359217"/>
              <a:gd name="connsiteY23" fmla="*/ 9625 h 1802324"/>
              <a:gd name="connsiteX24" fmla="*/ 798897 w 3359217"/>
              <a:gd name="connsiteY24" fmla="*/ 28876 h 1802324"/>
              <a:gd name="connsiteX25" fmla="*/ 914400 w 3359217"/>
              <a:gd name="connsiteY25" fmla="*/ 48126 h 1802324"/>
              <a:gd name="connsiteX26" fmla="*/ 991403 w 3359217"/>
              <a:gd name="connsiteY26" fmla="*/ 77002 h 1802324"/>
              <a:gd name="connsiteX27" fmla="*/ 1068405 w 3359217"/>
              <a:gd name="connsiteY27" fmla="*/ 115503 h 1802324"/>
              <a:gd name="connsiteX28" fmla="*/ 1097280 w 3359217"/>
              <a:gd name="connsiteY28" fmla="*/ 144379 h 1802324"/>
              <a:gd name="connsiteX29" fmla="*/ 1193533 w 3359217"/>
              <a:gd name="connsiteY29" fmla="*/ 202130 h 1802324"/>
              <a:gd name="connsiteX30" fmla="*/ 1251285 w 3359217"/>
              <a:gd name="connsiteY30" fmla="*/ 240632 h 1802324"/>
              <a:gd name="connsiteX31" fmla="*/ 1309036 w 3359217"/>
              <a:gd name="connsiteY31" fmla="*/ 298383 h 1802324"/>
              <a:gd name="connsiteX32" fmla="*/ 1328287 w 3359217"/>
              <a:gd name="connsiteY32" fmla="*/ 327259 h 1802324"/>
              <a:gd name="connsiteX33" fmla="*/ 1357163 w 3359217"/>
              <a:gd name="connsiteY33" fmla="*/ 346509 h 1802324"/>
              <a:gd name="connsiteX34" fmla="*/ 1386038 w 3359217"/>
              <a:gd name="connsiteY34" fmla="*/ 375385 h 1802324"/>
              <a:gd name="connsiteX35" fmla="*/ 1434165 w 3359217"/>
              <a:gd name="connsiteY35" fmla="*/ 394636 h 1802324"/>
              <a:gd name="connsiteX36" fmla="*/ 1491916 w 3359217"/>
              <a:gd name="connsiteY36" fmla="*/ 433137 h 1802324"/>
              <a:gd name="connsiteX37" fmla="*/ 1549668 w 3359217"/>
              <a:gd name="connsiteY37" fmla="*/ 471638 h 1802324"/>
              <a:gd name="connsiteX38" fmla="*/ 1617045 w 3359217"/>
              <a:gd name="connsiteY38" fmla="*/ 519764 h 1802324"/>
              <a:gd name="connsiteX39" fmla="*/ 1655546 w 3359217"/>
              <a:gd name="connsiteY39" fmla="*/ 548640 h 1802324"/>
              <a:gd name="connsiteX40" fmla="*/ 1684422 w 3359217"/>
              <a:gd name="connsiteY40" fmla="*/ 577516 h 1802324"/>
              <a:gd name="connsiteX41" fmla="*/ 1742173 w 3359217"/>
              <a:gd name="connsiteY41" fmla="*/ 606392 h 1802324"/>
              <a:gd name="connsiteX42" fmla="*/ 1799925 w 3359217"/>
              <a:gd name="connsiteY42" fmla="*/ 644893 h 1802324"/>
              <a:gd name="connsiteX43" fmla="*/ 1876927 w 3359217"/>
              <a:gd name="connsiteY43" fmla="*/ 702644 h 1802324"/>
              <a:gd name="connsiteX44" fmla="*/ 1925053 w 3359217"/>
              <a:gd name="connsiteY44" fmla="*/ 721895 h 1802324"/>
              <a:gd name="connsiteX45" fmla="*/ 1953929 w 3359217"/>
              <a:gd name="connsiteY45" fmla="*/ 741145 h 1802324"/>
              <a:gd name="connsiteX46" fmla="*/ 1982805 w 3359217"/>
              <a:gd name="connsiteY46" fmla="*/ 750770 h 1802324"/>
              <a:gd name="connsiteX47" fmla="*/ 2050182 w 3359217"/>
              <a:gd name="connsiteY47" fmla="*/ 779646 h 1802324"/>
              <a:gd name="connsiteX48" fmla="*/ 2079057 w 3359217"/>
              <a:gd name="connsiteY48" fmla="*/ 798897 h 1802324"/>
              <a:gd name="connsiteX49" fmla="*/ 2117558 w 3359217"/>
              <a:gd name="connsiteY49" fmla="*/ 808522 h 1802324"/>
              <a:gd name="connsiteX50" fmla="*/ 2146434 w 3359217"/>
              <a:gd name="connsiteY50" fmla="*/ 818147 h 1802324"/>
              <a:gd name="connsiteX51" fmla="*/ 2233062 w 3359217"/>
              <a:gd name="connsiteY51" fmla="*/ 837398 h 1802324"/>
              <a:gd name="connsiteX52" fmla="*/ 2290813 w 3359217"/>
              <a:gd name="connsiteY52" fmla="*/ 847023 h 1802324"/>
              <a:gd name="connsiteX53" fmla="*/ 2387066 w 3359217"/>
              <a:gd name="connsiteY53" fmla="*/ 866274 h 1802324"/>
              <a:gd name="connsiteX54" fmla="*/ 2512194 w 3359217"/>
              <a:gd name="connsiteY54" fmla="*/ 875899 h 1802324"/>
              <a:gd name="connsiteX55" fmla="*/ 2550695 w 3359217"/>
              <a:gd name="connsiteY55" fmla="*/ 885524 h 1802324"/>
              <a:gd name="connsiteX56" fmla="*/ 2579571 w 3359217"/>
              <a:gd name="connsiteY56" fmla="*/ 895149 h 1802324"/>
              <a:gd name="connsiteX57" fmla="*/ 2704699 w 3359217"/>
              <a:gd name="connsiteY57" fmla="*/ 914400 h 1802324"/>
              <a:gd name="connsiteX58" fmla="*/ 2772076 w 3359217"/>
              <a:gd name="connsiteY58" fmla="*/ 933650 h 1802324"/>
              <a:gd name="connsiteX59" fmla="*/ 2800952 w 3359217"/>
              <a:gd name="connsiteY59" fmla="*/ 943276 h 1802324"/>
              <a:gd name="connsiteX60" fmla="*/ 2849078 w 3359217"/>
              <a:gd name="connsiteY60" fmla="*/ 952901 h 1802324"/>
              <a:gd name="connsiteX61" fmla="*/ 2887579 w 3359217"/>
              <a:gd name="connsiteY61" fmla="*/ 962526 h 1802324"/>
              <a:gd name="connsiteX62" fmla="*/ 2954956 w 3359217"/>
              <a:gd name="connsiteY62" fmla="*/ 972152 h 1802324"/>
              <a:gd name="connsiteX63" fmla="*/ 2993457 w 3359217"/>
              <a:gd name="connsiteY63" fmla="*/ 981777 h 1802324"/>
              <a:gd name="connsiteX64" fmla="*/ 3051209 w 3359217"/>
              <a:gd name="connsiteY64" fmla="*/ 991402 h 1802324"/>
              <a:gd name="connsiteX65" fmla="*/ 3080085 w 3359217"/>
              <a:gd name="connsiteY65" fmla="*/ 1001027 h 1802324"/>
              <a:gd name="connsiteX66" fmla="*/ 3118586 w 3359217"/>
              <a:gd name="connsiteY66" fmla="*/ 1010653 h 1802324"/>
              <a:gd name="connsiteX67" fmla="*/ 3214838 w 3359217"/>
              <a:gd name="connsiteY67" fmla="*/ 1039528 h 1802324"/>
              <a:gd name="connsiteX68" fmla="*/ 3272590 w 3359217"/>
              <a:gd name="connsiteY68" fmla="*/ 1078029 h 1802324"/>
              <a:gd name="connsiteX69" fmla="*/ 3311091 w 3359217"/>
              <a:gd name="connsiteY69" fmla="*/ 1135781 h 1802324"/>
              <a:gd name="connsiteX70" fmla="*/ 3320716 w 3359217"/>
              <a:gd name="connsiteY70" fmla="*/ 1164657 h 1802324"/>
              <a:gd name="connsiteX71" fmla="*/ 3339967 w 3359217"/>
              <a:gd name="connsiteY71" fmla="*/ 1251284 h 1802324"/>
              <a:gd name="connsiteX72" fmla="*/ 3359217 w 3359217"/>
              <a:gd name="connsiteY72" fmla="*/ 1309036 h 1802324"/>
              <a:gd name="connsiteX73" fmla="*/ 3349592 w 3359217"/>
              <a:gd name="connsiteY73" fmla="*/ 1617044 h 1802324"/>
              <a:gd name="connsiteX74" fmla="*/ 3311091 w 3359217"/>
              <a:gd name="connsiteY74" fmla="*/ 1703672 h 1802324"/>
              <a:gd name="connsiteX75" fmla="*/ 3282215 w 3359217"/>
              <a:gd name="connsiteY75" fmla="*/ 1732547 h 1802324"/>
              <a:gd name="connsiteX76" fmla="*/ 3253339 w 3359217"/>
              <a:gd name="connsiteY76" fmla="*/ 1742173 h 1802324"/>
              <a:gd name="connsiteX77" fmla="*/ 3128211 w 3359217"/>
              <a:gd name="connsiteY77" fmla="*/ 1780674 h 1802324"/>
              <a:gd name="connsiteX78" fmla="*/ 3022333 w 3359217"/>
              <a:gd name="connsiteY78" fmla="*/ 1790299 h 1802324"/>
              <a:gd name="connsiteX79" fmla="*/ 2839453 w 3359217"/>
              <a:gd name="connsiteY79" fmla="*/ 1790299 h 1802324"/>
              <a:gd name="connsiteX80" fmla="*/ 2772076 w 3359217"/>
              <a:gd name="connsiteY80" fmla="*/ 1761423 h 1802324"/>
              <a:gd name="connsiteX81" fmla="*/ 2695074 w 3359217"/>
              <a:gd name="connsiteY81" fmla="*/ 1732547 h 1802324"/>
              <a:gd name="connsiteX82" fmla="*/ 2656573 w 3359217"/>
              <a:gd name="connsiteY82" fmla="*/ 1722922 h 1802324"/>
              <a:gd name="connsiteX83" fmla="*/ 2627697 w 3359217"/>
              <a:gd name="connsiteY83" fmla="*/ 1713297 h 1802324"/>
              <a:gd name="connsiteX84" fmla="*/ 2531445 w 3359217"/>
              <a:gd name="connsiteY84" fmla="*/ 1684421 h 1802324"/>
              <a:gd name="connsiteX85" fmla="*/ 2502569 w 3359217"/>
              <a:gd name="connsiteY85" fmla="*/ 1674796 h 1802324"/>
              <a:gd name="connsiteX86" fmla="*/ 2473693 w 3359217"/>
              <a:gd name="connsiteY86" fmla="*/ 1655545 h 1802324"/>
              <a:gd name="connsiteX87" fmla="*/ 2396691 w 3359217"/>
              <a:gd name="connsiteY87" fmla="*/ 1617044 h 1802324"/>
              <a:gd name="connsiteX88" fmla="*/ 2367815 w 3359217"/>
              <a:gd name="connsiteY88" fmla="*/ 1597794 h 1802324"/>
              <a:gd name="connsiteX89" fmla="*/ 2329314 w 3359217"/>
              <a:gd name="connsiteY89" fmla="*/ 1578543 h 1802324"/>
              <a:gd name="connsiteX90" fmla="*/ 2300438 w 3359217"/>
              <a:gd name="connsiteY90" fmla="*/ 1549667 h 1802324"/>
              <a:gd name="connsiteX91" fmla="*/ 2213811 w 3359217"/>
              <a:gd name="connsiteY91" fmla="*/ 1491916 h 1802324"/>
              <a:gd name="connsiteX92" fmla="*/ 2136809 w 3359217"/>
              <a:gd name="connsiteY92" fmla="*/ 1443789 h 1802324"/>
              <a:gd name="connsiteX93" fmla="*/ 2079057 w 3359217"/>
              <a:gd name="connsiteY93" fmla="*/ 1424539 h 1802324"/>
              <a:gd name="connsiteX94" fmla="*/ 2021306 w 3359217"/>
              <a:gd name="connsiteY94" fmla="*/ 1395663 h 1802324"/>
              <a:gd name="connsiteX95" fmla="*/ 1992430 w 3359217"/>
              <a:gd name="connsiteY95" fmla="*/ 1376413 h 1802324"/>
              <a:gd name="connsiteX96" fmla="*/ 1953929 w 3359217"/>
              <a:gd name="connsiteY96" fmla="*/ 1366787 h 1802324"/>
              <a:gd name="connsiteX97" fmla="*/ 1925053 w 3359217"/>
              <a:gd name="connsiteY97" fmla="*/ 1357162 h 1802324"/>
              <a:gd name="connsiteX98" fmla="*/ 1742173 w 3359217"/>
              <a:gd name="connsiteY98" fmla="*/ 1337912 h 1802324"/>
              <a:gd name="connsiteX99" fmla="*/ 1674796 w 3359217"/>
              <a:gd name="connsiteY99" fmla="*/ 1328286 h 1802324"/>
              <a:gd name="connsiteX100" fmla="*/ 1626670 w 3359217"/>
              <a:gd name="connsiteY100" fmla="*/ 1318661 h 1802324"/>
              <a:gd name="connsiteX101" fmla="*/ 1164657 w 3359217"/>
              <a:gd name="connsiteY101" fmla="*/ 1309036 h 1802324"/>
              <a:gd name="connsiteX102" fmla="*/ 1058779 w 3359217"/>
              <a:gd name="connsiteY102" fmla="*/ 1299410 h 1802324"/>
              <a:gd name="connsiteX103" fmla="*/ 904775 w 3359217"/>
              <a:gd name="connsiteY103" fmla="*/ 1289785 h 1802324"/>
              <a:gd name="connsiteX104" fmla="*/ 827773 w 3359217"/>
              <a:gd name="connsiteY104" fmla="*/ 1280160 h 1802324"/>
              <a:gd name="connsiteX105" fmla="*/ 462013 w 3359217"/>
              <a:gd name="connsiteY105" fmla="*/ 1270535 h 1802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59217" h="1802324">
                <a:moveTo>
                  <a:pt x="462013" y="1270535"/>
                </a:moveTo>
                <a:lnTo>
                  <a:pt x="462013" y="1270535"/>
                </a:lnTo>
                <a:cubicBezTo>
                  <a:pt x="391428" y="1267326"/>
                  <a:pt x="320412" y="1269328"/>
                  <a:pt x="250257" y="1260909"/>
                </a:cubicBezTo>
                <a:cubicBezTo>
                  <a:pt x="238772" y="1259531"/>
                  <a:pt x="231953" y="1246357"/>
                  <a:pt x="221382" y="1241659"/>
                </a:cubicBezTo>
                <a:cubicBezTo>
                  <a:pt x="202839" y="1233418"/>
                  <a:pt x="163630" y="1222408"/>
                  <a:pt x="163630" y="1222408"/>
                </a:cubicBezTo>
                <a:cubicBezTo>
                  <a:pt x="144379" y="1203158"/>
                  <a:pt x="120979" y="1187309"/>
                  <a:pt x="105878" y="1164657"/>
                </a:cubicBezTo>
                <a:cubicBezTo>
                  <a:pt x="80211" y="1126156"/>
                  <a:pt x="96253" y="1142198"/>
                  <a:pt x="57752" y="1116530"/>
                </a:cubicBezTo>
                <a:lnTo>
                  <a:pt x="28876" y="1029903"/>
                </a:lnTo>
                <a:cubicBezTo>
                  <a:pt x="21248" y="1007018"/>
                  <a:pt x="13654" y="986696"/>
                  <a:pt x="9626" y="962526"/>
                </a:cubicBezTo>
                <a:cubicBezTo>
                  <a:pt x="5373" y="937011"/>
                  <a:pt x="3209" y="911191"/>
                  <a:pt x="0" y="885524"/>
                </a:cubicBezTo>
                <a:cubicBezTo>
                  <a:pt x="3209" y="776438"/>
                  <a:pt x="4780" y="667291"/>
                  <a:pt x="9626" y="558265"/>
                </a:cubicBezTo>
                <a:cubicBezTo>
                  <a:pt x="12613" y="491049"/>
                  <a:pt x="13581" y="467417"/>
                  <a:pt x="28876" y="413886"/>
                </a:cubicBezTo>
                <a:cubicBezTo>
                  <a:pt x="31663" y="404130"/>
                  <a:pt x="33964" y="394085"/>
                  <a:pt x="38502" y="385010"/>
                </a:cubicBezTo>
                <a:cubicBezTo>
                  <a:pt x="43675" y="374663"/>
                  <a:pt x="51335" y="365760"/>
                  <a:pt x="57752" y="356135"/>
                </a:cubicBezTo>
                <a:cubicBezTo>
                  <a:pt x="80661" y="287409"/>
                  <a:pt x="60119" y="309639"/>
                  <a:pt x="105878" y="279133"/>
                </a:cubicBezTo>
                <a:cubicBezTo>
                  <a:pt x="109087" y="269508"/>
                  <a:pt x="109166" y="258180"/>
                  <a:pt x="115504" y="250257"/>
                </a:cubicBezTo>
                <a:cubicBezTo>
                  <a:pt x="122730" y="241224"/>
                  <a:pt x="135492" y="238412"/>
                  <a:pt x="144379" y="231006"/>
                </a:cubicBezTo>
                <a:cubicBezTo>
                  <a:pt x="154836" y="222292"/>
                  <a:pt x="162798" y="210844"/>
                  <a:pt x="173255" y="202130"/>
                </a:cubicBezTo>
                <a:cubicBezTo>
                  <a:pt x="182142" y="194724"/>
                  <a:pt x="193951" y="191060"/>
                  <a:pt x="202131" y="182880"/>
                </a:cubicBezTo>
                <a:cubicBezTo>
                  <a:pt x="216658" y="168353"/>
                  <a:pt x="226105" y="149281"/>
                  <a:pt x="240632" y="134754"/>
                </a:cubicBezTo>
                <a:cubicBezTo>
                  <a:pt x="251976" y="123410"/>
                  <a:pt x="268475" y="117868"/>
                  <a:pt x="279133" y="105878"/>
                </a:cubicBezTo>
                <a:cubicBezTo>
                  <a:pt x="294504" y="88586"/>
                  <a:pt x="298383" y="60960"/>
                  <a:pt x="317634" y="48126"/>
                </a:cubicBezTo>
                <a:cubicBezTo>
                  <a:pt x="386393" y="2287"/>
                  <a:pt x="352940" y="15236"/>
                  <a:pt x="413887" y="0"/>
                </a:cubicBezTo>
                <a:cubicBezTo>
                  <a:pt x="516556" y="3208"/>
                  <a:pt x="619325" y="4081"/>
                  <a:pt x="721895" y="9625"/>
                </a:cubicBezTo>
                <a:cubicBezTo>
                  <a:pt x="787312" y="13161"/>
                  <a:pt x="749949" y="19086"/>
                  <a:pt x="798897" y="28876"/>
                </a:cubicBezTo>
                <a:cubicBezTo>
                  <a:pt x="880387" y="45175"/>
                  <a:pt x="845529" y="30908"/>
                  <a:pt x="914400" y="48126"/>
                </a:cubicBezTo>
                <a:cubicBezTo>
                  <a:pt x="930113" y="52054"/>
                  <a:pt x="984184" y="72992"/>
                  <a:pt x="991403" y="77002"/>
                </a:cubicBezTo>
                <a:cubicBezTo>
                  <a:pt x="1071724" y="121624"/>
                  <a:pt x="988582" y="95548"/>
                  <a:pt x="1068405" y="115503"/>
                </a:cubicBezTo>
                <a:cubicBezTo>
                  <a:pt x="1078030" y="125128"/>
                  <a:pt x="1086203" y="136467"/>
                  <a:pt x="1097280" y="144379"/>
                </a:cubicBezTo>
                <a:cubicBezTo>
                  <a:pt x="1150453" y="182360"/>
                  <a:pt x="1133554" y="142151"/>
                  <a:pt x="1193533" y="202130"/>
                </a:cubicBezTo>
                <a:cubicBezTo>
                  <a:pt x="1229583" y="238180"/>
                  <a:pt x="1209495" y="226701"/>
                  <a:pt x="1251285" y="240632"/>
                </a:cubicBezTo>
                <a:cubicBezTo>
                  <a:pt x="1345645" y="366448"/>
                  <a:pt x="1224595" y="213944"/>
                  <a:pt x="1309036" y="298383"/>
                </a:cubicBezTo>
                <a:cubicBezTo>
                  <a:pt x="1317216" y="306563"/>
                  <a:pt x="1320107" y="319079"/>
                  <a:pt x="1328287" y="327259"/>
                </a:cubicBezTo>
                <a:cubicBezTo>
                  <a:pt x="1336467" y="335439"/>
                  <a:pt x="1348276" y="339103"/>
                  <a:pt x="1357163" y="346509"/>
                </a:cubicBezTo>
                <a:cubicBezTo>
                  <a:pt x="1367620" y="355223"/>
                  <a:pt x="1374495" y="368171"/>
                  <a:pt x="1386038" y="375385"/>
                </a:cubicBezTo>
                <a:cubicBezTo>
                  <a:pt x="1400690" y="384543"/>
                  <a:pt x="1418997" y="386362"/>
                  <a:pt x="1434165" y="394636"/>
                </a:cubicBezTo>
                <a:cubicBezTo>
                  <a:pt x="1454476" y="405715"/>
                  <a:pt x="1472666" y="420303"/>
                  <a:pt x="1491916" y="433137"/>
                </a:cubicBezTo>
                <a:cubicBezTo>
                  <a:pt x="1491921" y="433140"/>
                  <a:pt x="1549664" y="471634"/>
                  <a:pt x="1549668" y="471638"/>
                </a:cubicBezTo>
                <a:cubicBezTo>
                  <a:pt x="1595343" y="517313"/>
                  <a:pt x="1570951" y="504400"/>
                  <a:pt x="1617045" y="519764"/>
                </a:cubicBezTo>
                <a:cubicBezTo>
                  <a:pt x="1629879" y="529389"/>
                  <a:pt x="1643366" y="538200"/>
                  <a:pt x="1655546" y="548640"/>
                </a:cubicBezTo>
                <a:cubicBezTo>
                  <a:pt x="1665881" y="557499"/>
                  <a:pt x="1673965" y="568802"/>
                  <a:pt x="1684422" y="577516"/>
                </a:cubicBezTo>
                <a:cubicBezTo>
                  <a:pt x="1735693" y="620242"/>
                  <a:pt x="1690084" y="577454"/>
                  <a:pt x="1742173" y="606392"/>
                </a:cubicBezTo>
                <a:cubicBezTo>
                  <a:pt x="1762398" y="617628"/>
                  <a:pt x="1781859" y="630440"/>
                  <a:pt x="1799925" y="644893"/>
                </a:cubicBezTo>
                <a:cubicBezTo>
                  <a:pt x="1811737" y="654342"/>
                  <a:pt x="1856492" y="692427"/>
                  <a:pt x="1876927" y="702644"/>
                </a:cubicBezTo>
                <a:cubicBezTo>
                  <a:pt x="1892381" y="710371"/>
                  <a:pt x="1909599" y="714168"/>
                  <a:pt x="1925053" y="721895"/>
                </a:cubicBezTo>
                <a:cubicBezTo>
                  <a:pt x="1935400" y="727068"/>
                  <a:pt x="1943582" y="735972"/>
                  <a:pt x="1953929" y="741145"/>
                </a:cubicBezTo>
                <a:cubicBezTo>
                  <a:pt x="1963004" y="745682"/>
                  <a:pt x="1973479" y="746773"/>
                  <a:pt x="1982805" y="750770"/>
                </a:cubicBezTo>
                <a:cubicBezTo>
                  <a:pt x="2066063" y="786452"/>
                  <a:pt x="1982463" y="757074"/>
                  <a:pt x="2050182" y="779646"/>
                </a:cubicBezTo>
                <a:cubicBezTo>
                  <a:pt x="2059807" y="786063"/>
                  <a:pt x="2068424" y="794340"/>
                  <a:pt x="2079057" y="798897"/>
                </a:cubicBezTo>
                <a:cubicBezTo>
                  <a:pt x="2091216" y="804108"/>
                  <a:pt x="2104838" y="804888"/>
                  <a:pt x="2117558" y="808522"/>
                </a:cubicBezTo>
                <a:cubicBezTo>
                  <a:pt x="2127314" y="811309"/>
                  <a:pt x="2136678" y="815360"/>
                  <a:pt x="2146434" y="818147"/>
                </a:cubicBezTo>
                <a:cubicBezTo>
                  <a:pt x="2173482" y="825875"/>
                  <a:pt x="2205756" y="832433"/>
                  <a:pt x="2233062" y="837398"/>
                </a:cubicBezTo>
                <a:cubicBezTo>
                  <a:pt x="2252263" y="840889"/>
                  <a:pt x="2271631" y="843426"/>
                  <a:pt x="2290813" y="847023"/>
                </a:cubicBezTo>
                <a:cubicBezTo>
                  <a:pt x="2322972" y="853053"/>
                  <a:pt x="2354443" y="863765"/>
                  <a:pt x="2387066" y="866274"/>
                </a:cubicBezTo>
                <a:lnTo>
                  <a:pt x="2512194" y="875899"/>
                </a:lnTo>
                <a:cubicBezTo>
                  <a:pt x="2525028" y="879107"/>
                  <a:pt x="2537975" y="881890"/>
                  <a:pt x="2550695" y="885524"/>
                </a:cubicBezTo>
                <a:cubicBezTo>
                  <a:pt x="2560451" y="888311"/>
                  <a:pt x="2569667" y="892948"/>
                  <a:pt x="2579571" y="895149"/>
                </a:cubicBezTo>
                <a:cubicBezTo>
                  <a:pt x="2603622" y="900494"/>
                  <a:pt x="2683192" y="911328"/>
                  <a:pt x="2704699" y="914400"/>
                </a:cubicBezTo>
                <a:cubicBezTo>
                  <a:pt x="2773954" y="937484"/>
                  <a:pt x="2687447" y="909470"/>
                  <a:pt x="2772076" y="933650"/>
                </a:cubicBezTo>
                <a:cubicBezTo>
                  <a:pt x="2781832" y="936437"/>
                  <a:pt x="2791109" y="940815"/>
                  <a:pt x="2800952" y="943276"/>
                </a:cubicBezTo>
                <a:cubicBezTo>
                  <a:pt x="2816823" y="947244"/>
                  <a:pt x="2833108" y="949352"/>
                  <a:pt x="2849078" y="952901"/>
                </a:cubicBezTo>
                <a:cubicBezTo>
                  <a:pt x="2861992" y="955771"/>
                  <a:pt x="2874564" y="960160"/>
                  <a:pt x="2887579" y="962526"/>
                </a:cubicBezTo>
                <a:cubicBezTo>
                  <a:pt x="2909900" y="966584"/>
                  <a:pt x="2932635" y="968094"/>
                  <a:pt x="2954956" y="972152"/>
                </a:cubicBezTo>
                <a:cubicBezTo>
                  <a:pt x="2967971" y="974518"/>
                  <a:pt x="2980485" y="979183"/>
                  <a:pt x="2993457" y="981777"/>
                </a:cubicBezTo>
                <a:cubicBezTo>
                  <a:pt x="3012594" y="985604"/>
                  <a:pt x="3032158" y="987168"/>
                  <a:pt x="3051209" y="991402"/>
                </a:cubicBezTo>
                <a:cubicBezTo>
                  <a:pt x="3061113" y="993603"/>
                  <a:pt x="3070329" y="998240"/>
                  <a:pt x="3080085" y="1001027"/>
                </a:cubicBezTo>
                <a:cubicBezTo>
                  <a:pt x="3092805" y="1004661"/>
                  <a:pt x="3105915" y="1006852"/>
                  <a:pt x="3118586" y="1010653"/>
                </a:cubicBezTo>
                <a:cubicBezTo>
                  <a:pt x="3235730" y="1045797"/>
                  <a:pt x="3126113" y="1017347"/>
                  <a:pt x="3214838" y="1039528"/>
                </a:cubicBezTo>
                <a:cubicBezTo>
                  <a:pt x="3234089" y="1052362"/>
                  <a:pt x="3259756" y="1058778"/>
                  <a:pt x="3272590" y="1078029"/>
                </a:cubicBezTo>
                <a:lnTo>
                  <a:pt x="3311091" y="1135781"/>
                </a:lnTo>
                <a:cubicBezTo>
                  <a:pt x="3314299" y="1145406"/>
                  <a:pt x="3318255" y="1154814"/>
                  <a:pt x="3320716" y="1164657"/>
                </a:cubicBezTo>
                <a:cubicBezTo>
                  <a:pt x="3334452" y="1219600"/>
                  <a:pt x="3325149" y="1201888"/>
                  <a:pt x="3339967" y="1251284"/>
                </a:cubicBezTo>
                <a:cubicBezTo>
                  <a:pt x="3345798" y="1270720"/>
                  <a:pt x="3359217" y="1309036"/>
                  <a:pt x="3359217" y="1309036"/>
                </a:cubicBezTo>
                <a:cubicBezTo>
                  <a:pt x="3356009" y="1411705"/>
                  <a:pt x="3357676" y="1514643"/>
                  <a:pt x="3349592" y="1617044"/>
                </a:cubicBezTo>
                <a:cubicBezTo>
                  <a:pt x="3347396" y="1644863"/>
                  <a:pt x="3329790" y="1681233"/>
                  <a:pt x="3311091" y="1703672"/>
                </a:cubicBezTo>
                <a:cubicBezTo>
                  <a:pt x="3302377" y="1714129"/>
                  <a:pt x="3293541" y="1724996"/>
                  <a:pt x="3282215" y="1732547"/>
                </a:cubicBezTo>
                <a:cubicBezTo>
                  <a:pt x="3273773" y="1738175"/>
                  <a:pt x="3262839" y="1738610"/>
                  <a:pt x="3253339" y="1742173"/>
                </a:cubicBezTo>
                <a:cubicBezTo>
                  <a:pt x="3208545" y="1758971"/>
                  <a:pt x="3179256" y="1776034"/>
                  <a:pt x="3128211" y="1780674"/>
                </a:cubicBezTo>
                <a:lnTo>
                  <a:pt x="3022333" y="1790299"/>
                </a:lnTo>
                <a:cubicBezTo>
                  <a:pt x="2938035" y="1807158"/>
                  <a:pt x="2968544" y="1805486"/>
                  <a:pt x="2839453" y="1790299"/>
                </a:cubicBezTo>
                <a:cubicBezTo>
                  <a:pt x="2819285" y="1787926"/>
                  <a:pt x="2788086" y="1768538"/>
                  <a:pt x="2772076" y="1761423"/>
                </a:cubicBezTo>
                <a:cubicBezTo>
                  <a:pt x="2753781" y="1753292"/>
                  <a:pt x="2717291" y="1738895"/>
                  <a:pt x="2695074" y="1732547"/>
                </a:cubicBezTo>
                <a:cubicBezTo>
                  <a:pt x="2682354" y="1728913"/>
                  <a:pt x="2669293" y="1726556"/>
                  <a:pt x="2656573" y="1722922"/>
                </a:cubicBezTo>
                <a:cubicBezTo>
                  <a:pt x="2646817" y="1720135"/>
                  <a:pt x="2637453" y="1716084"/>
                  <a:pt x="2627697" y="1713297"/>
                </a:cubicBezTo>
                <a:cubicBezTo>
                  <a:pt x="2525876" y="1684206"/>
                  <a:pt x="2668677" y="1730165"/>
                  <a:pt x="2531445" y="1684421"/>
                </a:cubicBezTo>
                <a:lnTo>
                  <a:pt x="2502569" y="1674796"/>
                </a:lnTo>
                <a:cubicBezTo>
                  <a:pt x="2492944" y="1668379"/>
                  <a:pt x="2483849" y="1661085"/>
                  <a:pt x="2473693" y="1655545"/>
                </a:cubicBezTo>
                <a:cubicBezTo>
                  <a:pt x="2448500" y="1641803"/>
                  <a:pt x="2420569" y="1632962"/>
                  <a:pt x="2396691" y="1617044"/>
                </a:cubicBezTo>
                <a:cubicBezTo>
                  <a:pt x="2387066" y="1610627"/>
                  <a:pt x="2377859" y="1603533"/>
                  <a:pt x="2367815" y="1597794"/>
                </a:cubicBezTo>
                <a:cubicBezTo>
                  <a:pt x="2355357" y="1590675"/>
                  <a:pt x="2340990" y="1586883"/>
                  <a:pt x="2329314" y="1578543"/>
                </a:cubicBezTo>
                <a:cubicBezTo>
                  <a:pt x="2318237" y="1570631"/>
                  <a:pt x="2311183" y="1558024"/>
                  <a:pt x="2300438" y="1549667"/>
                </a:cubicBezTo>
                <a:cubicBezTo>
                  <a:pt x="2300416" y="1549650"/>
                  <a:pt x="2228260" y="1501549"/>
                  <a:pt x="2213811" y="1491916"/>
                </a:cubicBezTo>
                <a:cubicBezTo>
                  <a:pt x="2193980" y="1478695"/>
                  <a:pt x="2155054" y="1452082"/>
                  <a:pt x="2136809" y="1443789"/>
                </a:cubicBezTo>
                <a:cubicBezTo>
                  <a:pt x="2118336" y="1435392"/>
                  <a:pt x="2079057" y="1424539"/>
                  <a:pt x="2079057" y="1424539"/>
                </a:cubicBezTo>
                <a:cubicBezTo>
                  <a:pt x="1996320" y="1369378"/>
                  <a:pt x="2100993" y="1435505"/>
                  <a:pt x="2021306" y="1395663"/>
                </a:cubicBezTo>
                <a:cubicBezTo>
                  <a:pt x="2010959" y="1390490"/>
                  <a:pt x="2003063" y="1380970"/>
                  <a:pt x="1992430" y="1376413"/>
                </a:cubicBezTo>
                <a:cubicBezTo>
                  <a:pt x="1980271" y="1371202"/>
                  <a:pt x="1966649" y="1370421"/>
                  <a:pt x="1953929" y="1366787"/>
                </a:cubicBezTo>
                <a:cubicBezTo>
                  <a:pt x="1944173" y="1364000"/>
                  <a:pt x="1935002" y="1359152"/>
                  <a:pt x="1925053" y="1357162"/>
                </a:cubicBezTo>
                <a:cubicBezTo>
                  <a:pt x="1864363" y="1345024"/>
                  <a:pt x="1803766" y="1344396"/>
                  <a:pt x="1742173" y="1337912"/>
                </a:cubicBezTo>
                <a:cubicBezTo>
                  <a:pt x="1719611" y="1335537"/>
                  <a:pt x="1697174" y="1332016"/>
                  <a:pt x="1674796" y="1328286"/>
                </a:cubicBezTo>
                <a:cubicBezTo>
                  <a:pt x="1658659" y="1325596"/>
                  <a:pt x="1643018" y="1319278"/>
                  <a:pt x="1626670" y="1318661"/>
                </a:cubicBezTo>
                <a:cubicBezTo>
                  <a:pt x="1472742" y="1312853"/>
                  <a:pt x="1318661" y="1312244"/>
                  <a:pt x="1164657" y="1309036"/>
                </a:cubicBezTo>
                <a:lnTo>
                  <a:pt x="1058779" y="1299410"/>
                </a:lnTo>
                <a:cubicBezTo>
                  <a:pt x="1007485" y="1295610"/>
                  <a:pt x="956032" y="1294056"/>
                  <a:pt x="904775" y="1289785"/>
                </a:cubicBezTo>
                <a:cubicBezTo>
                  <a:pt x="878997" y="1287637"/>
                  <a:pt x="853586" y="1281825"/>
                  <a:pt x="827773" y="1280160"/>
                </a:cubicBezTo>
                <a:cubicBezTo>
                  <a:pt x="648339" y="1268584"/>
                  <a:pt x="522973" y="1272139"/>
                  <a:pt x="462013" y="1270535"/>
                </a:cubicBez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3">
            <a:extLst>
              <a:ext uri="{FF2B5EF4-FFF2-40B4-BE49-F238E27FC236}">
                <a16:creationId xmlns:a16="http://schemas.microsoft.com/office/drawing/2014/main" id="{501D1352-99E0-4346-AFCF-F0B7EDD4E476}"/>
              </a:ext>
            </a:extLst>
          </p:cNvPr>
          <p:cNvSpPr>
            <a:spLocks noGrp="1"/>
          </p:cNvSpPr>
          <p:nvPr>
            <p:ph type="body" sz="quarter" idx="12"/>
          </p:nvPr>
        </p:nvSpPr>
        <p:spPr>
          <a:xfrm>
            <a:off x="334674" y="638642"/>
            <a:ext cx="3611683" cy="622268"/>
          </a:xfrm>
        </p:spPr>
        <p:txBody>
          <a:bodyPr wrap="square">
            <a:normAutofit/>
          </a:bodyPr>
          <a:lstStyle/>
          <a:p>
            <a:r>
              <a:rPr lang="en-US" sz="3200" dirty="0"/>
              <a:t>Business Problem</a:t>
            </a:r>
          </a:p>
        </p:txBody>
      </p:sp>
      <p:sp>
        <p:nvSpPr>
          <p:cNvPr id="7" name="Content Placeholder 3">
            <a:extLst>
              <a:ext uri="{FF2B5EF4-FFF2-40B4-BE49-F238E27FC236}">
                <a16:creationId xmlns:a16="http://schemas.microsoft.com/office/drawing/2014/main" id="{1F9E5F91-AB1C-4AF5-AB53-3A190852A372}"/>
              </a:ext>
            </a:extLst>
          </p:cNvPr>
          <p:cNvSpPr>
            <a:spLocks noGrp="1"/>
          </p:cNvSpPr>
          <p:nvPr>
            <p:ph idx="14"/>
          </p:nvPr>
        </p:nvSpPr>
        <p:spPr>
          <a:xfrm>
            <a:off x="334674" y="1325362"/>
            <a:ext cx="3611683" cy="615553"/>
          </a:xfrm>
        </p:spPr>
        <p:txBody>
          <a:bodyPr/>
          <a:lstStyle/>
          <a:p>
            <a:pPr marL="4762" indent="0">
              <a:buNone/>
            </a:pPr>
            <a:r>
              <a:rPr lang="en-US" sz="2000" dirty="0"/>
              <a:t>How to prevent inventory shortage?</a:t>
            </a:r>
          </a:p>
        </p:txBody>
      </p:sp>
    </p:spTree>
    <p:extLst>
      <p:ext uri="{BB962C8B-B14F-4D97-AF65-F5344CB8AC3E}">
        <p14:creationId xmlns:p14="http://schemas.microsoft.com/office/powerpoint/2010/main" val="571235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C9D9964-62AF-4F13-BF35-074FFF3AD93A}"/>
              </a:ext>
            </a:extLst>
          </p:cNvPr>
          <p:cNvPicPr>
            <a:picLocks noChangeAspect="1"/>
          </p:cNvPicPr>
          <p:nvPr/>
        </p:nvPicPr>
        <p:blipFill>
          <a:blip r:embed="rId3"/>
          <a:stretch>
            <a:fillRect/>
          </a:stretch>
        </p:blipFill>
        <p:spPr>
          <a:xfrm>
            <a:off x="4250621" y="743112"/>
            <a:ext cx="7799209" cy="4742762"/>
          </a:xfrm>
          <a:prstGeom prst="rect">
            <a:avLst/>
          </a:prstGeom>
        </p:spPr>
      </p:pic>
      <p:sp>
        <p:nvSpPr>
          <p:cNvPr id="5" name="Freeform: Shape 4">
            <a:extLst>
              <a:ext uri="{FF2B5EF4-FFF2-40B4-BE49-F238E27FC236}">
                <a16:creationId xmlns:a16="http://schemas.microsoft.com/office/drawing/2014/main" id="{8E3CDBBD-78CF-42CE-BAD9-F1D024FF235D}"/>
              </a:ext>
            </a:extLst>
          </p:cNvPr>
          <p:cNvSpPr/>
          <p:nvPr/>
        </p:nvSpPr>
        <p:spPr>
          <a:xfrm>
            <a:off x="6516303" y="847023"/>
            <a:ext cx="3614325" cy="3070459"/>
          </a:xfrm>
          <a:custGeom>
            <a:avLst/>
            <a:gdLst>
              <a:gd name="connsiteX0" fmla="*/ 240632 w 3614325"/>
              <a:gd name="connsiteY0" fmla="*/ 625642 h 3070459"/>
              <a:gd name="connsiteX1" fmla="*/ 240632 w 3614325"/>
              <a:gd name="connsiteY1" fmla="*/ 625642 h 3070459"/>
              <a:gd name="connsiteX2" fmla="*/ 154004 w 3614325"/>
              <a:gd name="connsiteY2" fmla="*/ 616017 h 3070459"/>
              <a:gd name="connsiteX3" fmla="*/ 115503 w 3614325"/>
              <a:gd name="connsiteY3" fmla="*/ 558265 h 3070459"/>
              <a:gd name="connsiteX4" fmla="*/ 105878 w 3614325"/>
              <a:gd name="connsiteY4" fmla="*/ 529390 h 3070459"/>
              <a:gd name="connsiteX5" fmla="*/ 67377 w 3614325"/>
              <a:gd name="connsiteY5" fmla="*/ 471638 h 3070459"/>
              <a:gd name="connsiteX6" fmla="*/ 57752 w 3614325"/>
              <a:gd name="connsiteY6" fmla="*/ 442762 h 3070459"/>
              <a:gd name="connsiteX7" fmla="*/ 19251 w 3614325"/>
              <a:gd name="connsiteY7" fmla="*/ 356135 h 3070459"/>
              <a:gd name="connsiteX8" fmla="*/ 0 w 3614325"/>
              <a:gd name="connsiteY8" fmla="*/ 221381 h 3070459"/>
              <a:gd name="connsiteX9" fmla="*/ 9625 w 3614325"/>
              <a:gd name="connsiteY9" fmla="*/ 77002 h 3070459"/>
              <a:gd name="connsiteX10" fmla="*/ 48126 w 3614325"/>
              <a:gd name="connsiteY10" fmla="*/ 67377 h 3070459"/>
              <a:gd name="connsiteX11" fmla="*/ 77002 w 3614325"/>
              <a:gd name="connsiteY11" fmla="*/ 57752 h 3070459"/>
              <a:gd name="connsiteX12" fmla="*/ 115503 w 3614325"/>
              <a:gd name="connsiteY12" fmla="*/ 48126 h 3070459"/>
              <a:gd name="connsiteX13" fmla="*/ 144379 w 3614325"/>
              <a:gd name="connsiteY13" fmla="*/ 38501 h 3070459"/>
              <a:gd name="connsiteX14" fmla="*/ 221381 w 3614325"/>
              <a:gd name="connsiteY14" fmla="*/ 28876 h 3070459"/>
              <a:gd name="connsiteX15" fmla="*/ 308009 w 3614325"/>
              <a:gd name="connsiteY15" fmla="*/ 9625 h 3070459"/>
              <a:gd name="connsiteX16" fmla="*/ 365760 w 3614325"/>
              <a:gd name="connsiteY16" fmla="*/ 0 h 3070459"/>
              <a:gd name="connsiteX17" fmla="*/ 500514 w 3614325"/>
              <a:gd name="connsiteY17" fmla="*/ 9625 h 3070459"/>
              <a:gd name="connsiteX18" fmla="*/ 577516 w 3614325"/>
              <a:gd name="connsiteY18" fmla="*/ 28876 h 3070459"/>
              <a:gd name="connsiteX19" fmla="*/ 606392 w 3614325"/>
              <a:gd name="connsiteY19" fmla="*/ 48126 h 3070459"/>
              <a:gd name="connsiteX20" fmla="*/ 644893 w 3614325"/>
              <a:gd name="connsiteY20" fmla="*/ 67377 h 3070459"/>
              <a:gd name="connsiteX21" fmla="*/ 712270 w 3614325"/>
              <a:gd name="connsiteY21" fmla="*/ 134754 h 3070459"/>
              <a:gd name="connsiteX22" fmla="*/ 741145 w 3614325"/>
              <a:gd name="connsiteY22" fmla="*/ 154004 h 3070459"/>
              <a:gd name="connsiteX23" fmla="*/ 789272 w 3614325"/>
              <a:gd name="connsiteY23" fmla="*/ 202131 h 3070459"/>
              <a:gd name="connsiteX24" fmla="*/ 808522 w 3614325"/>
              <a:gd name="connsiteY24" fmla="*/ 231006 h 3070459"/>
              <a:gd name="connsiteX25" fmla="*/ 866274 w 3614325"/>
              <a:gd name="connsiteY25" fmla="*/ 298383 h 3070459"/>
              <a:gd name="connsiteX26" fmla="*/ 914400 w 3614325"/>
              <a:gd name="connsiteY26" fmla="*/ 365760 h 3070459"/>
              <a:gd name="connsiteX27" fmla="*/ 1010653 w 3614325"/>
              <a:gd name="connsiteY27" fmla="*/ 452388 h 3070459"/>
              <a:gd name="connsiteX28" fmla="*/ 1039529 w 3614325"/>
              <a:gd name="connsiteY28" fmla="*/ 481263 h 3070459"/>
              <a:gd name="connsiteX29" fmla="*/ 1097280 w 3614325"/>
              <a:gd name="connsiteY29" fmla="*/ 519764 h 3070459"/>
              <a:gd name="connsiteX30" fmla="*/ 1183908 w 3614325"/>
              <a:gd name="connsiteY30" fmla="*/ 587141 h 3070459"/>
              <a:gd name="connsiteX31" fmla="*/ 1309036 w 3614325"/>
              <a:gd name="connsiteY31" fmla="*/ 654518 h 3070459"/>
              <a:gd name="connsiteX32" fmla="*/ 1347537 w 3614325"/>
              <a:gd name="connsiteY32" fmla="*/ 673769 h 3070459"/>
              <a:gd name="connsiteX33" fmla="*/ 1405289 w 3614325"/>
              <a:gd name="connsiteY33" fmla="*/ 693019 h 3070459"/>
              <a:gd name="connsiteX34" fmla="*/ 1443790 w 3614325"/>
              <a:gd name="connsiteY34" fmla="*/ 702644 h 3070459"/>
              <a:gd name="connsiteX35" fmla="*/ 1549668 w 3614325"/>
              <a:gd name="connsiteY35" fmla="*/ 731520 h 3070459"/>
              <a:gd name="connsiteX36" fmla="*/ 1597794 w 3614325"/>
              <a:gd name="connsiteY36" fmla="*/ 750771 h 3070459"/>
              <a:gd name="connsiteX37" fmla="*/ 1742173 w 3614325"/>
              <a:gd name="connsiteY37" fmla="*/ 779646 h 3070459"/>
              <a:gd name="connsiteX38" fmla="*/ 1848051 w 3614325"/>
              <a:gd name="connsiteY38" fmla="*/ 808522 h 3070459"/>
              <a:gd name="connsiteX39" fmla="*/ 1915428 w 3614325"/>
              <a:gd name="connsiteY39" fmla="*/ 827773 h 3070459"/>
              <a:gd name="connsiteX40" fmla="*/ 1992430 w 3614325"/>
              <a:gd name="connsiteY40" fmla="*/ 837398 h 3070459"/>
              <a:gd name="connsiteX41" fmla="*/ 2030931 w 3614325"/>
              <a:gd name="connsiteY41" fmla="*/ 847023 h 3070459"/>
              <a:gd name="connsiteX42" fmla="*/ 2059806 w 3614325"/>
              <a:gd name="connsiteY42" fmla="*/ 856649 h 3070459"/>
              <a:gd name="connsiteX43" fmla="*/ 2136809 w 3614325"/>
              <a:gd name="connsiteY43" fmla="*/ 866274 h 3070459"/>
              <a:gd name="connsiteX44" fmla="*/ 2184935 w 3614325"/>
              <a:gd name="connsiteY44" fmla="*/ 875899 h 3070459"/>
              <a:gd name="connsiteX45" fmla="*/ 2252312 w 3614325"/>
              <a:gd name="connsiteY45" fmla="*/ 895150 h 3070459"/>
              <a:gd name="connsiteX46" fmla="*/ 2338939 w 3614325"/>
              <a:gd name="connsiteY46" fmla="*/ 904775 h 3070459"/>
              <a:gd name="connsiteX47" fmla="*/ 2464068 w 3614325"/>
              <a:gd name="connsiteY47" fmla="*/ 924025 h 3070459"/>
              <a:gd name="connsiteX48" fmla="*/ 2492943 w 3614325"/>
              <a:gd name="connsiteY48" fmla="*/ 933651 h 3070459"/>
              <a:gd name="connsiteX49" fmla="*/ 2531444 w 3614325"/>
              <a:gd name="connsiteY49" fmla="*/ 943276 h 3070459"/>
              <a:gd name="connsiteX50" fmla="*/ 2637322 w 3614325"/>
              <a:gd name="connsiteY50" fmla="*/ 962526 h 3070459"/>
              <a:gd name="connsiteX51" fmla="*/ 2666198 w 3614325"/>
              <a:gd name="connsiteY51" fmla="*/ 972152 h 3070459"/>
              <a:gd name="connsiteX52" fmla="*/ 2714324 w 3614325"/>
              <a:gd name="connsiteY52" fmla="*/ 991402 h 3070459"/>
              <a:gd name="connsiteX53" fmla="*/ 2820202 w 3614325"/>
              <a:gd name="connsiteY53" fmla="*/ 1020278 h 3070459"/>
              <a:gd name="connsiteX54" fmla="*/ 2858703 w 3614325"/>
              <a:gd name="connsiteY54" fmla="*/ 1039529 h 3070459"/>
              <a:gd name="connsiteX55" fmla="*/ 2926080 w 3614325"/>
              <a:gd name="connsiteY55" fmla="*/ 1078030 h 3070459"/>
              <a:gd name="connsiteX56" fmla="*/ 2964581 w 3614325"/>
              <a:gd name="connsiteY56" fmla="*/ 1116531 h 3070459"/>
              <a:gd name="connsiteX57" fmla="*/ 3060834 w 3614325"/>
              <a:gd name="connsiteY57" fmla="*/ 1222409 h 3070459"/>
              <a:gd name="connsiteX58" fmla="*/ 3080084 w 3614325"/>
              <a:gd name="connsiteY58" fmla="*/ 1260910 h 3070459"/>
              <a:gd name="connsiteX59" fmla="*/ 3089710 w 3614325"/>
              <a:gd name="connsiteY59" fmla="*/ 1299411 h 3070459"/>
              <a:gd name="connsiteX60" fmla="*/ 3108960 w 3614325"/>
              <a:gd name="connsiteY60" fmla="*/ 1328286 h 3070459"/>
              <a:gd name="connsiteX61" fmla="*/ 3128211 w 3614325"/>
              <a:gd name="connsiteY61" fmla="*/ 1395663 h 3070459"/>
              <a:gd name="connsiteX62" fmla="*/ 3137836 w 3614325"/>
              <a:gd name="connsiteY62" fmla="*/ 1424539 h 3070459"/>
              <a:gd name="connsiteX63" fmla="*/ 3166712 w 3614325"/>
              <a:gd name="connsiteY63" fmla="*/ 1607419 h 3070459"/>
              <a:gd name="connsiteX64" fmla="*/ 3185962 w 3614325"/>
              <a:gd name="connsiteY64" fmla="*/ 1742173 h 3070459"/>
              <a:gd name="connsiteX65" fmla="*/ 3195588 w 3614325"/>
              <a:gd name="connsiteY65" fmla="*/ 1771049 h 3070459"/>
              <a:gd name="connsiteX66" fmla="*/ 3214838 w 3614325"/>
              <a:gd name="connsiteY66" fmla="*/ 1876926 h 3070459"/>
              <a:gd name="connsiteX67" fmla="*/ 3224463 w 3614325"/>
              <a:gd name="connsiteY67" fmla="*/ 1905802 h 3070459"/>
              <a:gd name="connsiteX68" fmla="*/ 3234089 w 3614325"/>
              <a:gd name="connsiteY68" fmla="*/ 1963554 h 3070459"/>
              <a:gd name="connsiteX69" fmla="*/ 3272590 w 3614325"/>
              <a:gd name="connsiteY69" fmla="*/ 2059806 h 3070459"/>
              <a:gd name="connsiteX70" fmla="*/ 3282215 w 3614325"/>
              <a:gd name="connsiteY70" fmla="*/ 2088682 h 3070459"/>
              <a:gd name="connsiteX71" fmla="*/ 3291840 w 3614325"/>
              <a:gd name="connsiteY71" fmla="*/ 2127183 h 3070459"/>
              <a:gd name="connsiteX72" fmla="*/ 3320716 w 3614325"/>
              <a:gd name="connsiteY72" fmla="*/ 2165684 h 3070459"/>
              <a:gd name="connsiteX73" fmla="*/ 3349592 w 3614325"/>
              <a:gd name="connsiteY73" fmla="*/ 2233061 h 3070459"/>
              <a:gd name="connsiteX74" fmla="*/ 3426594 w 3614325"/>
              <a:gd name="connsiteY74" fmla="*/ 2358190 h 3070459"/>
              <a:gd name="connsiteX75" fmla="*/ 3465095 w 3614325"/>
              <a:gd name="connsiteY75" fmla="*/ 2415941 h 3070459"/>
              <a:gd name="connsiteX76" fmla="*/ 3493971 w 3614325"/>
              <a:gd name="connsiteY76" fmla="*/ 2492943 h 3070459"/>
              <a:gd name="connsiteX77" fmla="*/ 3522846 w 3614325"/>
              <a:gd name="connsiteY77" fmla="*/ 2521819 h 3070459"/>
              <a:gd name="connsiteX78" fmla="*/ 3542097 w 3614325"/>
              <a:gd name="connsiteY78" fmla="*/ 2560320 h 3070459"/>
              <a:gd name="connsiteX79" fmla="*/ 3590223 w 3614325"/>
              <a:gd name="connsiteY79" fmla="*/ 2666198 h 3070459"/>
              <a:gd name="connsiteX80" fmla="*/ 3599849 w 3614325"/>
              <a:gd name="connsiteY80" fmla="*/ 2695074 h 3070459"/>
              <a:gd name="connsiteX81" fmla="*/ 3599849 w 3614325"/>
              <a:gd name="connsiteY81" fmla="*/ 2993457 h 3070459"/>
              <a:gd name="connsiteX82" fmla="*/ 3570973 w 3614325"/>
              <a:gd name="connsiteY82" fmla="*/ 3003082 h 3070459"/>
              <a:gd name="connsiteX83" fmla="*/ 3513221 w 3614325"/>
              <a:gd name="connsiteY83" fmla="*/ 3031958 h 3070459"/>
              <a:gd name="connsiteX84" fmla="*/ 3484345 w 3614325"/>
              <a:gd name="connsiteY84" fmla="*/ 3051209 h 3070459"/>
              <a:gd name="connsiteX85" fmla="*/ 3416969 w 3614325"/>
              <a:gd name="connsiteY85" fmla="*/ 3070459 h 3070459"/>
              <a:gd name="connsiteX86" fmla="*/ 3214838 w 3614325"/>
              <a:gd name="connsiteY86" fmla="*/ 3051209 h 3070459"/>
              <a:gd name="connsiteX87" fmla="*/ 3185962 w 3614325"/>
              <a:gd name="connsiteY87" fmla="*/ 3041583 h 3070459"/>
              <a:gd name="connsiteX88" fmla="*/ 3157086 w 3614325"/>
              <a:gd name="connsiteY88" fmla="*/ 3022333 h 3070459"/>
              <a:gd name="connsiteX89" fmla="*/ 3137836 w 3614325"/>
              <a:gd name="connsiteY89" fmla="*/ 2993457 h 3070459"/>
              <a:gd name="connsiteX90" fmla="*/ 3080084 w 3614325"/>
              <a:gd name="connsiteY90" fmla="*/ 2964581 h 3070459"/>
              <a:gd name="connsiteX91" fmla="*/ 3041583 w 3614325"/>
              <a:gd name="connsiteY91" fmla="*/ 2945331 h 3070459"/>
              <a:gd name="connsiteX92" fmla="*/ 2993457 w 3614325"/>
              <a:gd name="connsiteY92" fmla="*/ 2887579 h 3070459"/>
              <a:gd name="connsiteX93" fmla="*/ 2954956 w 3614325"/>
              <a:gd name="connsiteY93" fmla="*/ 2858703 h 3070459"/>
              <a:gd name="connsiteX94" fmla="*/ 2926080 w 3614325"/>
              <a:gd name="connsiteY94" fmla="*/ 2829828 h 3070459"/>
              <a:gd name="connsiteX95" fmla="*/ 2897204 w 3614325"/>
              <a:gd name="connsiteY95" fmla="*/ 2810577 h 3070459"/>
              <a:gd name="connsiteX96" fmla="*/ 2868329 w 3614325"/>
              <a:gd name="connsiteY96" fmla="*/ 2781701 h 3070459"/>
              <a:gd name="connsiteX97" fmla="*/ 2829828 w 3614325"/>
              <a:gd name="connsiteY97" fmla="*/ 2752825 h 3070459"/>
              <a:gd name="connsiteX98" fmla="*/ 2781701 w 3614325"/>
              <a:gd name="connsiteY98" fmla="*/ 2695074 h 3070459"/>
              <a:gd name="connsiteX99" fmla="*/ 2762451 w 3614325"/>
              <a:gd name="connsiteY99" fmla="*/ 2666198 h 3070459"/>
              <a:gd name="connsiteX100" fmla="*/ 2695074 w 3614325"/>
              <a:gd name="connsiteY100" fmla="*/ 2569945 h 3070459"/>
              <a:gd name="connsiteX101" fmla="*/ 2666198 w 3614325"/>
              <a:gd name="connsiteY101" fmla="*/ 2521819 h 3070459"/>
              <a:gd name="connsiteX102" fmla="*/ 2618072 w 3614325"/>
              <a:gd name="connsiteY102" fmla="*/ 2464068 h 3070459"/>
              <a:gd name="connsiteX103" fmla="*/ 2598821 w 3614325"/>
              <a:gd name="connsiteY103" fmla="*/ 2425566 h 3070459"/>
              <a:gd name="connsiteX104" fmla="*/ 2560320 w 3614325"/>
              <a:gd name="connsiteY104" fmla="*/ 2367815 h 3070459"/>
              <a:gd name="connsiteX105" fmla="*/ 2541070 w 3614325"/>
              <a:gd name="connsiteY105" fmla="*/ 2329314 h 3070459"/>
              <a:gd name="connsiteX106" fmla="*/ 2512194 w 3614325"/>
              <a:gd name="connsiteY106" fmla="*/ 2310063 h 3070459"/>
              <a:gd name="connsiteX107" fmla="*/ 2483318 w 3614325"/>
              <a:gd name="connsiteY107" fmla="*/ 2261937 h 3070459"/>
              <a:gd name="connsiteX108" fmla="*/ 2454442 w 3614325"/>
              <a:gd name="connsiteY108" fmla="*/ 2233061 h 3070459"/>
              <a:gd name="connsiteX109" fmla="*/ 2444817 w 3614325"/>
              <a:gd name="connsiteY109" fmla="*/ 2204185 h 3070459"/>
              <a:gd name="connsiteX110" fmla="*/ 2415941 w 3614325"/>
              <a:gd name="connsiteY110" fmla="*/ 2175310 h 3070459"/>
              <a:gd name="connsiteX111" fmla="*/ 2396691 w 3614325"/>
              <a:gd name="connsiteY111" fmla="*/ 2146434 h 3070459"/>
              <a:gd name="connsiteX112" fmla="*/ 2367815 w 3614325"/>
              <a:gd name="connsiteY112" fmla="*/ 2117558 h 3070459"/>
              <a:gd name="connsiteX113" fmla="*/ 2348564 w 3614325"/>
              <a:gd name="connsiteY113" fmla="*/ 2079057 h 3070459"/>
              <a:gd name="connsiteX114" fmla="*/ 2319689 w 3614325"/>
              <a:gd name="connsiteY114" fmla="*/ 2050181 h 3070459"/>
              <a:gd name="connsiteX115" fmla="*/ 2261937 w 3614325"/>
              <a:gd name="connsiteY115" fmla="*/ 2002055 h 3070459"/>
              <a:gd name="connsiteX116" fmla="*/ 2194560 w 3614325"/>
              <a:gd name="connsiteY116" fmla="*/ 1915428 h 3070459"/>
              <a:gd name="connsiteX117" fmla="*/ 2146434 w 3614325"/>
              <a:gd name="connsiteY117" fmla="*/ 1848051 h 3070459"/>
              <a:gd name="connsiteX118" fmla="*/ 2127183 w 3614325"/>
              <a:gd name="connsiteY118" fmla="*/ 1809550 h 3070459"/>
              <a:gd name="connsiteX119" fmla="*/ 2098308 w 3614325"/>
              <a:gd name="connsiteY119" fmla="*/ 1780674 h 3070459"/>
              <a:gd name="connsiteX120" fmla="*/ 2079057 w 3614325"/>
              <a:gd name="connsiteY120" fmla="*/ 1751798 h 3070459"/>
              <a:gd name="connsiteX121" fmla="*/ 2059806 w 3614325"/>
              <a:gd name="connsiteY121" fmla="*/ 1713297 h 3070459"/>
              <a:gd name="connsiteX122" fmla="*/ 2030931 w 3614325"/>
              <a:gd name="connsiteY122" fmla="*/ 1694046 h 3070459"/>
              <a:gd name="connsiteX123" fmla="*/ 2021305 w 3614325"/>
              <a:gd name="connsiteY123" fmla="*/ 1655545 h 3070459"/>
              <a:gd name="connsiteX124" fmla="*/ 1992430 w 3614325"/>
              <a:gd name="connsiteY124" fmla="*/ 1617044 h 3070459"/>
              <a:gd name="connsiteX125" fmla="*/ 1973179 w 3614325"/>
              <a:gd name="connsiteY125" fmla="*/ 1588169 h 3070459"/>
              <a:gd name="connsiteX126" fmla="*/ 1896177 w 3614325"/>
              <a:gd name="connsiteY126" fmla="*/ 1482291 h 3070459"/>
              <a:gd name="connsiteX127" fmla="*/ 1857676 w 3614325"/>
              <a:gd name="connsiteY127" fmla="*/ 1424539 h 3070459"/>
              <a:gd name="connsiteX128" fmla="*/ 1838425 w 3614325"/>
              <a:gd name="connsiteY128" fmla="*/ 1395663 h 3070459"/>
              <a:gd name="connsiteX129" fmla="*/ 1790299 w 3614325"/>
              <a:gd name="connsiteY129" fmla="*/ 1337912 h 3070459"/>
              <a:gd name="connsiteX130" fmla="*/ 1771049 w 3614325"/>
              <a:gd name="connsiteY130" fmla="*/ 1309036 h 3070459"/>
              <a:gd name="connsiteX131" fmla="*/ 1703672 w 3614325"/>
              <a:gd name="connsiteY131" fmla="*/ 1241659 h 3070459"/>
              <a:gd name="connsiteX132" fmla="*/ 1645920 w 3614325"/>
              <a:gd name="connsiteY132" fmla="*/ 1183908 h 3070459"/>
              <a:gd name="connsiteX133" fmla="*/ 1617044 w 3614325"/>
              <a:gd name="connsiteY133" fmla="*/ 1164657 h 3070459"/>
              <a:gd name="connsiteX134" fmla="*/ 1597794 w 3614325"/>
              <a:gd name="connsiteY134" fmla="*/ 1135781 h 3070459"/>
              <a:gd name="connsiteX135" fmla="*/ 1559293 w 3614325"/>
              <a:gd name="connsiteY135" fmla="*/ 1116531 h 3070459"/>
              <a:gd name="connsiteX136" fmla="*/ 1520792 w 3614325"/>
              <a:gd name="connsiteY136" fmla="*/ 1087655 h 3070459"/>
              <a:gd name="connsiteX137" fmla="*/ 1453415 w 3614325"/>
              <a:gd name="connsiteY137" fmla="*/ 1039529 h 3070459"/>
              <a:gd name="connsiteX138" fmla="*/ 1424539 w 3614325"/>
              <a:gd name="connsiteY138" fmla="*/ 1010653 h 3070459"/>
              <a:gd name="connsiteX139" fmla="*/ 1386038 w 3614325"/>
              <a:gd name="connsiteY139" fmla="*/ 981777 h 3070459"/>
              <a:gd name="connsiteX140" fmla="*/ 1357162 w 3614325"/>
              <a:gd name="connsiteY140" fmla="*/ 962526 h 3070459"/>
              <a:gd name="connsiteX141" fmla="*/ 1328286 w 3614325"/>
              <a:gd name="connsiteY141" fmla="*/ 933651 h 3070459"/>
              <a:gd name="connsiteX142" fmla="*/ 1241659 w 3614325"/>
              <a:gd name="connsiteY142" fmla="*/ 904775 h 3070459"/>
              <a:gd name="connsiteX143" fmla="*/ 1203158 w 3614325"/>
              <a:gd name="connsiteY143" fmla="*/ 885524 h 3070459"/>
              <a:gd name="connsiteX144" fmla="*/ 1164657 w 3614325"/>
              <a:gd name="connsiteY144" fmla="*/ 875899 h 3070459"/>
              <a:gd name="connsiteX145" fmla="*/ 1135781 w 3614325"/>
              <a:gd name="connsiteY145" fmla="*/ 866274 h 3070459"/>
              <a:gd name="connsiteX146" fmla="*/ 1106905 w 3614325"/>
              <a:gd name="connsiteY146" fmla="*/ 847023 h 3070459"/>
              <a:gd name="connsiteX147" fmla="*/ 1029903 w 3614325"/>
              <a:gd name="connsiteY147" fmla="*/ 827773 h 3070459"/>
              <a:gd name="connsiteX148" fmla="*/ 1001028 w 3614325"/>
              <a:gd name="connsiteY148" fmla="*/ 818148 h 3070459"/>
              <a:gd name="connsiteX149" fmla="*/ 952901 w 3614325"/>
              <a:gd name="connsiteY149" fmla="*/ 808522 h 3070459"/>
              <a:gd name="connsiteX150" fmla="*/ 914400 w 3614325"/>
              <a:gd name="connsiteY150" fmla="*/ 798897 h 3070459"/>
              <a:gd name="connsiteX151" fmla="*/ 866274 w 3614325"/>
              <a:gd name="connsiteY151" fmla="*/ 789272 h 3070459"/>
              <a:gd name="connsiteX152" fmla="*/ 789272 w 3614325"/>
              <a:gd name="connsiteY152" fmla="*/ 770021 h 3070459"/>
              <a:gd name="connsiteX153" fmla="*/ 750771 w 3614325"/>
              <a:gd name="connsiteY153" fmla="*/ 760396 h 3070459"/>
              <a:gd name="connsiteX154" fmla="*/ 693019 w 3614325"/>
              <a:gd name="connsiteY154" fmla="*/ 750771 h 3070459"/>
              <a:gd name="connsiteX155" fmla="*/ 577516 w 3614325"/>
              <a:gd name="connsiteY155" fmla="*/ 731520 h 3070459"/>
              <a:gd name="connsiteX156" fmla="*/ 548640 w 3614325"/>
              <a:gd name="connsiteY156" fmla="*/ 721895 h 3070459"/>
              <a:gd name="connsiteX157" fmla="*/ 462013 w 3614325"/>
              <a:gd name="connsiteY157" fmla="*/ 702644 h 3070459"/>
              <a:gd name="connsiteX158" fmla="*/ 404261 w 3614325"/>
              <a:gd name="connsiteY158" fmla="*/ 683394 h 3070459"/>
              <a:gd name="connsiteX159" fmla="*/ 317634 w 3614325"/>
              <a:gd name="connsiteY159" fmla="*/ 654518 h 3070459"/>
              <a:gd name="connsiteX160" fmla="*/ 288758 w 3614325"/>
              <a:gd name="connsiteY160" fmla="*/ 644893 h 3070459"/>
              <a:gd name="connsiteX161" fmla="*/ 240632 w 3614325"/>
              <a:gd name="connsiteY161" fmla="*/ 625642 h 307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3614325" h="3070459">
                <a:moveTo>
                  <a:pt x="240632" y="625642"/>
                </a:moveTo>
                <a:lnTo>
                  <a:pt x="240632" y="625642"/>
                </a:lnTo>
                <a:cubicBezTo>
                  <a:pt x="211756" y="622434"/>
                  <a:pt x="179585" y="629791"/>
                  <a:pt x="154004" y="616017"/>
                </a:cubicBezTo>
                <a:cubicBezTo>
                  <a:pt x="133633" y="605048"/>
                  <a:pt x="115503" y="558265"/>
                  <a:pt x="115503" y="558265"/>
                </a:cubicBezTo>
                <a:cubicBezTo>
                  <a:pt x="112295" y="548640"/>
                  <a:pt x="110805" y="538259"/>
                  <a:pt x="105878" y="529390"/>
                </a:cubicBezTo>
                <a:cubicBezTo>
                  <a:pt x="94642" y="509165"/>
                  <a:pt x="67377" y="471638"/>
                  <a:pt x="67377" y="471638"/>
                </a:cubicBezTo>
                <a:cubicBezTo>
                  <a:pt x="64169" y="462013"/>
                  <a:pt x="62289" y="451837"/>
                  <a:pt x="57752" y="442762"/>
                </a:cubicBezTo>
                <a:cubicBezTo>
                  <a:pt x="33226" y="393709"/>
                  <a:pt x="31669" y="430637"/>
                  <a:pt x="19251" y="356135"/>
                </a:cubicBezTo>
                <a:cubicBezTo>
                  <a:pt x="5372" y="272868"/>
                  <a:pt x="12046" y="317749"/>
                  <a:pt x="0" y="221381"/>
                </a:cubicBezTo>
                <a:cubicBezTo>
                  <a:pt x="3208" y="173255"/>
                  <a:pt x="-4762" y="123040"/>
                  <a:pt x="9625" y="77002"/>
                </a:cubicBezTo>
                <a:cubicBezTo>
                  <a:pt x="13571" y="64376"/>
                  <a:pt x="35406" y="71011"/>
                  <a:pt x="48126" y="67377"/>
                </a:cubicBezTo>
                <a:cubicBezTo>
                  <a:pt x="57882" y="64590"/>
                  <a:pt x="67246" y="60539"/>
                  <a:pt x="77002" y="57752"/>
                </a:cubicBezTo>
                <a:cubicBezTo>
                  <a:pt x="89722" y="54118"/>
                  <a:pt x="102783" y="51760"/>
                  <a:pt x="115503" y="48126"/>
                </a:cubicBezTo>
                <a:cubicBezTo>
                  <a:pt x="125259" y="45339"/>
                  <a:pt x="134397" y="40316"/>
                  <a:pt x="144379" y="38501"/>
                </a:cubicBezTo>
                <a:cubicBezTo>
                  <a:pt x="169829" y="33874"/>
                  <a:pt x="195815" y="32809"/>
                  <a:pt x="221381" y="28876"/>
                </a:cubicBezTo>
                <a:cubicBezTo>
                  <a:pt x="294248" y="17666"/>
                  <a:pt x="244121" y="22403"/>
                  <a:pt x="308009" y="9625"/>
                </a:cubicBezTo>
                <a:cubicBezTo>
                  <a:pt x="327146" y="5798"/>
                  <a:pt x="346510" y="3208"/>
                  <a:pt x="365760" y="0"/>
                </a:cubicBezTo>
                <a:cubicBezTo>
                  <a:pt x="410678" y="3208"/>
                  <a:pt x="455895" y="3540"/>
                  <a:pt x="500514" y="9625"/>
                </a:cubicBezTo>
                <a:cubicBezTo>
                  <a:pt x="526729" y="13200"/>
                  <a:pt x="577516" y="28876"/>
                  <a:pt x="577516" y="28876"/>
                </a:cubicBezTo>
                <a:cubicBezTo>
                  <a:pt x="587141" y="35293"/>
                  <a:pt x="596348" y="42387"/>
                  <a:pt x="606392" y="48126"/>
                </a:cubicBezTo>
                <a:cubicBezTo>
                  <a:pt x="618850" y="55245"/>
                  <a:pt x="633788" y="58291"/>
                  <a:pt x="644893" y="67377"/>
                </a:cubicBezTo>
                <a:cubicBezTo>
                  <a:pt x="669475" y="87490"/>
                  <a:pt x="685843" y="117136"/>
                  <a:pt x="712270" y="134754"/>
                </a:cubicBezTo>
                <a:lnTo>
                  <a:pt x="741145" y="154004"/>
                </a:lnTo>
                <a:cubicBezTo>
                  <a:pt x="792481" y="231007"/>
                  <a:pt x="725103" y="137962"/>
                  <a:pt x="789272" y="202131"/>
                </a:cubicBezTo>
                <a:cubicBezTo>
                  <a:pt x="797452" y="210311"/>
                  <a:pt x="801798" y="221593"/>
                  <a:pt x="808522" y="231006"/>
                </a:cubicBezTo>
                <a:cubicBezTo>
                  <a:pt x="880625" y="331951"/>
                  <a:pt x="796306" y="214422"/>
                  <a:pt x="866274" y="298383"/>
                </a:cubicBezTo>
                <a:cubicBezTo>
                  <a:pt x="918621" y="361199"/>
                  <a:pt x="845026" y="289449"/>
                  <a:pt x="914400" y="365760"/>
                </a:cubicBezTo>
                <a:cubicBezTo>
                  <a:pt x="1056509" y="522080"/>
                  <a:pt x="931110" y="386103"/>
                  <a:pt x="1010653" y="452388"/>
                </a:cubicBezTo>
                <a:cubicBezTo>
                  <a:pt x="1021110" y="461102"/>
                  <a:pt x="1028784" y="472906"/>
                  <a:pt x="1039529" y="481263"/>
                </a:cubicBezTo>
                <a:cubicBezTo>
                  <a:pt x="1057792" y="495467"/>
                  <a:pt x="1079017" y="505560"/>
                  <a:pt x="1097280" y="519764"/>
                </a:cubicBezTo>
                <a:cubicBezTo>
                  <a:pt x="1126156" y="542223"/>
                  <a:pt x="1152539" y="568320"/>
                  <a:pt x="1183908" y="587141"/>
                </a:cubicBezTo>
                <a:cubicBezTo>
                  <a:pt x="1256644" y="630783"/>
                  <a:pt x="1215297" y="607648"/>
                  <a:pt x="1309036" y="654518"/>
                </a:cubicBezTo>
                <a:cubicBezTo>
                  <a:pt x="1321870" y="660935"/>
                  <a:pt x="1333925" y="669232"/>
                  <a:pt x="1347537" y="673769"/>
                </a:cubicBezTo>
                <a:cubicBezTo>
                  <a:pt x="1366788" y="680186"/>
                  <a:pt x="1385603" y="688098"/>
                  <a:pt x="1405289" y="693019"/>
                </a:cubicBezTo>
                <a:cubicBezTo>
                  <a:pt x="1418123" y="696227"/>
                  <a:pt x="1431119" y="698843"/>
                  <a:pt x="1443790" y="702644"/>
                </a:cubicBezTo>
                <a:cubicBezTo>
                  <a:pt x="1541488" y="731954"/>
                  <a:pt x="1461950" y="713977"/>
                  <a:pt x="1549668" y="731520"/>
                </a:cubicBezTo>
                <a:cubicBezTo>
                  <a:pt x="1565710" y="737937"/>
                  <a:pt x="1581032" y="746580"/>
                  <a:pt x="1597794" y="750771"/>
                </a:cubicBezTo>
                <a:cubicBezTo>
                  <a:pt x="1726747" y="783010"/>
                  <a:pt x="1601896" y="732885"/>
                  <a:pt x="1742173" y="779646"/>
                </a:cubicBezTo>
                <a:cubicBezTo>
                  <a:pt x="1866080" y="820950"/>
                  <a:pt x="1739202" y="781309"/>
                  <a:pt x="1848051" y="808522"/>
                </a:cubicBezTo>
                <a:cubicBezTo>
                  <a:pt x="1893840" y="819970"/>
                  <a:pt x="1861393" y="818767"/>
                  <a:pt x="1915428" y="827773"/>
                </a:cubicBezTo>
                <a:cubicBezTo>
                  <a:pt x="1940943" y="832025"/>
                  <a:pt x="1966915" y="833146"/>
                  <a:pt x="1992430" y="837398"/>
                </a:cubicBezTo>
                <a:cubicBezTo>
                  <a:pt x="2005479" y="839573"/>
                  <a:pt x="2018211" y="843389"/>
                  <a:pt x="2030931" y="847023"/>
                </a:cubicBezTo>
                <a:cubicBezTo>
                  <a:pt x="2040686" y="849810"/>
                  <a:pt x="2049824" y="854834"/>
                  <a:pt x="2059806" y="856649"/>
                </a:cubicBezTo>
                <a:cubicBezTo>
                  <a:pt x="2085256" y="861276"/>
                  <a:pt x="2111242" y="862341"/>
                  <a:pt x="2136809" y="866274"/>
                </a:cubicBezTo>
                <a:cubicBezTo>
                  <a:pt x="2152978" y="868762"/>
                  <a:pt x="2169064" y="871931"/>
                  <a:pt x="2184935" y="875899"/>
                </a:cubicBezTo>
                <a:cubicBezTo>
                  <a:pt x="2225177" y="885959"/>
                  <a:pt x="2205512" y="887950"/>
                  <a:pt x="2252312" y="895150"/>
                </a:cubicBezTo>
                <a:cubicBezTo>
                  <a:pt x="2281027" y="899568"/>
                  <a:pt x="2310063" y="901567"/>
                  <a:pt x="2338939" y="904775"/>
                </a:cubicBezTo>
                <a:cubicBezTo>
                  <a:pt x="2435921" y="929020"/>
                  <a:pt x="2297757" y="896306"/>
                  <a:pt x="2464068" y="924025"/>
                </a:cubicBezTo>
                <a:cubicBezTo>
                  <a:pt x="2474076" y="925693"/>
                  <a:pt x="2483188" y="930864"/>
                  <a:pt x="2492943" y="933651"/>
                </a:cubicBezTo>
                <a:cubicBezTo>
                  <a:pt x="2505663" y="937285"/>
                  <a:pt x="2518530" y="940406"/>
                  <a:pt x="2531444" y="943276"/>
                </a:cubicBezTo>
                <a:cubicBezTo>
                  <a:pt x="2571799" y="952244"/>
                  <a:pt x="2595533" y="955561"/>
                  <a:pt x="2637322" y="962526"/>
                </a:cubicBezTo>
                <a:cubicBezTo>
                  <a:pt x="2646947" y="965735"/>
                  <a:pt x="2656698" y="968589"/>
                  <a:pt x="2666198" y="972152"/>
                </a:cubicBezTo>
                <a:cubicBezTo>
                  <a:pt x="2682376" y="978219"/>
                  <a:pt x="2697775" y="986437"/>
                  <a:pt x="2714324" y="991402"/>
                </a:cubicBezTo>
                <a:cubicBezTo>
                  <a:pt x="2767123" y="1007242"/>
                  <a:pt x="2765815" y="993084"/>
                  <a:pt x="2820202" y="1020278"/>
                </a:cubicBezTo>
                <a:cubicBezTo>
                  <a:pt x="2833036" y="1026695"/>
                  <a:pt x="2846535" y="1031924"/>
                  <a:pt x="2858703" y="1039529"/>
                </a:cubicBezTo>
                <a:cubicBezTo>
                  <a:pt x="2925299" y="1081151"/>
                  <a:pt x="2869350" y="1059119"/>
                  <a:pt x="2926080" y="1078030"/>
                </a:cubicBezTo>
                <a:cubicBezTo>
                  <a:pt x="2938914" y="1090864"/>
                  <a:pt x="2950922" y="1104580"/>
                  <a:pt x="2964581" y="1116531"/>
                </a:cubicBezTo>
                <a:cubicBezTo>
                  <a:pt x="3015916" y="1161449"/>
                  <a:pt x="3019124" y="1138987"/>
                  <a:pt x="3060834" y="1222409"/>
                </a:cubicBezTo>
                <a:cubicBezTo>
                  <a:pt x="3067251" y="1235243"/>
                  <a:pt x="3075046" y="1247475"/>
                  <a:pt x="3080084" y="1260910"/>
                </a:cubicBezTo>
                <a:cubicBezTo>
                  <a:pt x="3084729" y="1273296"/>
                  <a:pt x="3084499" y="1287252"/>
                  <a:pt x="3089710" y="1299411"/>
                </a:cubicBezTo>
                <a:cubicBezTo>
                  <a:pt x="3094267" y="1310043"/>
                  <a:pt x="3102543" y="1318661"/>
                  <a:pt x="3108960" y="1328286"/>
                </a:cubicBezTo>
                <a:cubicBezTo>
                  <a:pt x="3132037" y="1397521"/>
                  <a:pt x="3104038" y="1311061"/>
                  <a:pt x="3128211" y="1395663"/>
                </a:cubicBezTo>
                <a:cubicBezTo>
                  <a:pt x="3130998" y="1405419"/>
                  <a:pt x="3135846" y="1414590"/>
                  <a:pt x="3137836" y="1424539"/>
                </a:cubicBezTo>
                <a:cubicBezTo>
                  <a:pt x="3146407" y="1467393"/>
                  <a:pt x="3159941" y="1556636"/>
                  <a:pt x="3166712" y="1607419"/>
                </a:cubicBezTo>
                <a:cubicBezTo>
                  <a:pt x="3171568" y="1643839"/>
                  <a:pt x="3177509" y="1704135"/>
                  <a:pt x="3185962" y="1742173"/>
                </a:cubicBezTo>
                <a:cubicBezTo>
                  <a:pt x="3188163" y="1752077"/>
                  <a:pt x="3192379" y="1761424"/>
                  <a:pt x="3195588" y="1771049"/>
                </a:cubicBezTo>
                <a:cubicBezTo>
                  <a:pt x="3199879" y="1796794"/>
                  <a:pt x="3208112" y="1850021"/>
                  <a:pt x="3214838" y="1876926"/>
                </a:cubicBezTo>
                <a:cubicBezTo>
                  <a:pt x="3217299" y="1886769"/>
                  <a:pt x="3222262" y="1895898"/>
                  <a:pt x="3224463" y="1905802"/>
                </a:cubicBezTo>
                <a:cubicBezTo>
                  <a:pt x="3228697" y="1924853"/>
                  <a:pt x="3229356" y="1944620"/>
                  <a:pt x="3234089" y="1963554"/>
                </a:cubicBezTo>
                <a:cubicBezTo>
                  <a:pt x="3251618" y="2033668"/>
                  <a:pt x="3248690" y="2004039"/>
                  <a:pt x="3272590" y="2059806"/>
                </a:cubicBezTo>
                <a:cubicBezTo>
                  <a:pt x="3276587" y="2069132"/>
                  <a:pt x="3279428" y="2078926"/>
                  <a:pt x="3282215" y="2088682"/>
                </a:cubicBezTo>
                <a:cubicBezTo>
                  <a:pt x="3285849" y="2101402"/>
                  <a:pt x="3285924" y="2115351"/>
                  <a:pt x="3291840" y="2127183"/>
                </a:cubicBezTo>
                <a:cubicBezTo>
                  <a:pt x="3299014" y="2141532"/>
                  <a:pt x="3313034" y="2151601"/>
                  <a:pt x="3320716" y="2165684"/>
                </a:cubicBezTo>
                <a:cubicBezTo>
                  <a:pt x="3332417" y="2187135"/>
                  <a:pt x="3338159" y="2211466"/>
                  <a:pt x="3349592" y="2233061"/>
                </a:cubicBezTo>
                <a:cubicBezTo>
                  <a:pt x="3376898" y="2284640"/>
                  <a:pt x="3397841" y="2315061"/>
                  <a:pt x="3426594" y="2358190"/>
                </a:cubicBezTo>
                <a:cubicBezTo>
                  <a:pt x="3447241" y="2420131"/>
                  <a:pt x="3420032" y="2352852"/>
                  <a:pt x="3465095" y="2415941"/>
                </a:cubicBezTo>
                <a:cubicBezTo>
                  <a:pt x="3538490" y="2518695"/>
                  <a:pt x="3436399" y="2392192"/>
                  <a:pt x="3493971" y="2492943"/>
                </a:cubicBezTo>
                <a:cubicBezTo>
                  <a:pt x="3500724" y="2504762"/>
                  <a:pt x="3514934" y="2510742"/>
                  <a:pt x="3522846" y="2521819"/>
                </a:cubicBezTo>
                <a:cubicBezTo>
                  <a:pt x="3531186" y="2533495"/>
                  <a:pt x="3535129" y="2547777"/>
                  <a:pt x="3542097" y="2560320"/>
                </a:cubicBezTo>
                <a:cubicBezTo>
                  <a:pt x="3585783" y="2638954"/>
                  <a:pt x="3560317" y="2576481"/>
                  <a:pt x="3590223" y="2666198"/>
                </a:cubicBezTo>
                <a:lnTo>
                  <a:pt x="3599849" y="2695074"/>
                </a:lnTo>
                <a:cubicBezTo>
                  <a:pt x="3614065" y="2808801"/>
                  <a:pt x="3623650" y="2850653"/>
                  <a:pt x="3599849" y="2993457"/>
                </a:cubicBezTo>
                <a:cubicBezTo>
                  <a:pt x="3598181" y="3003465"/>
                  <a:pt x="3580598" y="2999874"/>
                  <a:pt x="3570973" y="3003082"/>
                </a:cubicBezTo>
                <a:cubicBezTo>
                  <a:pt x="3488218" y="3058253"/>
                  <a:pt x="3592922" y="2992107"/>
                  <a:pt x="3513221" y="3031958"/>
                </a:cubicBezTo>
                <a:cubicBezTo>
                  <a:pt x="3502874" y="3037131"/>
                  <a:pt x="3494692" y="3046035"/>
                  <a:pt x="3484345" y="3051209"/>
                </a:cubicBezTo>
                <a:cubicBezTo>
                  <a:pt x="3470537" y="3058113"/>
                  <a:pt x="3429305" y="3067375"/>
                  <a:pt x="3416969" y="3070459"/>
                </a:cubicBezTo>
                <a:cubicBezTo>
                  <a:pt x="3349592" y="3064042"/>
                  <a:pt x="3281997" y="3059604"/>
                  <a:pt x="3214838" y="3051209"/>
                </a:cubicBezTo>
                <a:cubicBezTo>
                  <a:pt x="3204770" y="3049951"/>
                  <a:pt x="3195037" y="3046120"/>
                  <a:pt x="3185962" y="3041583"/>
                </a:cubicBezTo>
                <a:cubicBezTo>
                  <a:pt x="3175615" y="3036410"/>
                  <a:pt x="3166711" y="3028750"/>
                  <a:pt x="3157086" y="3022333"/>
                </a:cubicBezTo>
                <a:cubicBezTo>
                  <a:pt x="3150669" y="3012708"/>
                  <a:pt x="3146016" y="3001637"/>
                  <a:pt x="3137836" y="2993457"/>
                </a:cubicBezTo>
                <a:cubicBezTo>
                  <a:pt x="3114714" y="2970334"/>
                  <a:pt x="3107484" y="2976324"/>
                  <a:pt x="3080084" y="2964581"/>
                </a:cubicBezTo>
                <a:cubicBezTo>
                  <a:pt x="3066896" y="2958929"/>
                  <a:pt x="3054417" y="2951748"/>
                  <a:pt x="3041583" y="2945331"/>
                </a:cubicBezTo>
                <a:cubicBezTo>
                  <a:pt x="3021780" y="2915625"/>
                  <a:pt x="3022279" y="2912284"/>
                  <a:pt x="2993457" y="2887579"/>
                </a:cubicBezTo>
                <a:cubicBezTo>
                  <a:pt x="2981277" y="2877139"/>
                  <a:pt x="2967136" y="2869143"/>
                  <a:pt x="2954956" y="2858703"/>
                </a:cubicBezTo>
                <a:cubicBezTo>
                  <a:pt x="2944621" y="2849844"/>
                  <a:pt x="2936537" y="2838542"/>
                  <a:pt x="2926080" y="2829828"/>
                </a:cubicBezTo>
                <a:cubicBezTo>
                  <a:pt x="2917193" y="2822422"/>
                  <a:pt x="2906091" y="2817983"/>
                  <a:pt x="2897204" y="2810577"/>
                </a:cubicBezTo>
                <a:cubicBezTo>
                  <a:pt x="2886747" y="2801863"/>
                  <a:pt x="2878664" y="2790560"/>
                  <a:pt x="2868329" y="2781701"/>
                </a:cubicBezTo>
                <a:cubicBezTo>
                  <a:pt x="2856149" y="2771261"/>
                  <a:pt x="2842662" y="2762450"/>
                  <a:pt x="2829828" y="2752825"/>
                </a:cubicBezTo>
                <a:cubicBezTo>
                  <a:pt x="2788526" y="2670224"/>
                  <a:pt x="2836122" y="2749495"/>
                  <a:pt x="2781701" y="2695074"/>
                </a:cubicBezTo>
                <a:cubicBezTo>
                  <a:pt x="2773521" y="2686894"/>
                  <a:pt x="2769175" y="2675611"/>
                  <a:pt x="2762451" y="2666198"/>
                </a:cubicBezTo>
                <a:cubicBezTo>
                  <a:pt x="2729538" y="2620119"/>
                  <a:pt x="2728276" y="2625280"/>
                  <a:pt x="2695074" y="2569945"/>
                </a:cubicBezTo>
                <a:cubicBezTo>
                  <a:pt x="2685449" y="2553903"/>
                  <a:pt x="2677423" y="2536785"/>
                  <a:pt x="2666198" y="2521819"/>
                </a:cubicBezTo>
                <a:cubicBezTo>
                  <a:pt x="2618422" y="2458119"/>
                  <a:pt x="2653983" y="2526912"/>
                  <a:pt x="2618072" y="2464068"/>
                </a:cubicBezTo>
                <a:cubicBezTo>
                  <a:pt x="2610953" y="2451610"/>
                  <a:pt x="2606203" y="2437870"/>
                  <a:pt x="2598821" y="2425566"/>
                </a:cubicBezTo>
                <a:cubicBezTo>
                  <a:pt x="2586918" y="2405727"/>
                  <a:pt x="2570667" y="2388509"/>
                  <a:pt x="2560320" y="2367815"/>
                </a:cubicBezTo>
                <a:cubicBezTo>
                  <a:pt x="2553903" y="2354981"/>
                  <a:pt x="2550256" y="2340337"/>
                  <a:pt x="2541070" y="2329314"/>
                </a:cubicBezTo>
                <a:cubicBezTo>
                  <a:pt x="2533664" y="2320427"/>
                  <a:pt x="2521819" y="2316480"/>
                  <a:pt x="2512194" y="2310063"/>
                </a:cubicBezTo>
                <a:cubicBezTo>
                  <a:pt x="2502569" y="2294021"/>
                  <a:pt x="2494543" y="2276903"/>
                  <a:pt x="2483318" y="2261937"/>
                </a:cubicBezTo>
                <a:cubicBezTo>
                  <a:pt x="2475151" y="2251047"/>
                  <a:pt x="2461993" y="2244387"/>
                  <a:pt x="2454442" y="2233061"/>
                </a:cubicBezTo>
                <a:cubicBezTo>
                  <a:pt x="2448814" y="2224619"/>
                  <a:pt x="2450445" y="2212627"/>
                  <a:pt x="2444817" y="2204185"/>
                </a:cubicBezTo>
                <a:cubicBezTo>
                  <a:pt x="2437266" y="2192859"/>
                  <a:pt x="2424655" y="2185767"/>
                  <a:pt x="2415941" y="2175310"/>
                </a:cubicBezTo>
                <a:cubicBezTo>
                  <a:pt x="2408535" y="2166423"/>
                  <a:pt x="2404097" y="2155321"/>
                  <a:pt x="2396691" y="2146434"/>
                </a:cubicBezTo>
                <a:cubicBezTo>
                  <a:pt x="2387977" y="2135977"/>
                  <a:pt x="2375727" y="2128635"/>
                  <a:pt x="2367815" y="2117558"/>
                </a:cubicBezTo>
                <a:cubicBezTo>
                  <a:pt x="2359475" y="2105882"/>
                  <a:pt x="2356904" y="2090733"/>
                  <a:pt x="2348564" y="2079057"/>
                </a:cubicBezTo>
                <a:cubicBezTo>
                  <a:pt x="2340652" y="2067980"/>
                  <a:pt x="2328548" y="2060516"/>
                  <a:pt x="2319689" y="2050181"/>
                </a:cubicBezTo>
                <a:cubicBezTo>
                  <a:pt x="2277734" y="2001233"/>
                  <a:pt x="2310454" y="2018227"/>
                  <a:pt x="2261937" y="2002055"/>
                </a:cubicBezTo>
                <a:cubicBezTo>
                  <a:pt x="2238863" y="1932832"/>
                  <a:pt x="2272473" y="2019313"/>
                  <a:pt x="2194560" y="1915428"/>
                </a:cubicBezTo>
                <a:cubicBezTo>
                  <a:pt x="2182166" y="1898903"/>
                  <a:pt x="2157693" y="1867754"/>
                  <a:pt x="2146434" y="1848051"/>
                </a:cubicBezTo>
                <a:cubicBezTo>
                  <a:pt x="2139315" y="1835593"/>
                  <a:pt x="2135523" y="1821226"/>
                  <a:pt x="2127183" y="1809550"/>
                </a:cubicBezTo>
                <a:cubicBezTo>
                  <a:pt x="2119271" y="1798473"/>
                  <a:pt x="2107022" y="1791131"/>
                  <a:pt x="2098308" y="1780674"/>
                </a:cubicBezTo>
                <a:cubicBezTo>
                  <a:pt x="2090902" y="1771787"/>
                  <a:pt x="2084797" y="1761842"/>
                  <a:pt x="2079057" y="1751798"/>
                </a:cubicBezTo>
                <a:cubicBezTo>
                  <a:pt x="2071938" y="1739340"/>
                  <a:pt x="2068992" y="1724320"/>
                  <a:pt x="2059806" y="1713297"/>
                </a:cubicBezTo>
                <a:cubicBezTo>
                  <a:pt x="2052400" y="1704410"/>
                  <a:pt x="2040556" y="1700463"/>
                  <a:pt x="2030931" y="1694046"/>
                </a:cubicBezTo>
                <a:cubicBezTo>
                  <a:pt x="2027722" y="1681212"/>
                  <a:pt x="2027221" y="1667377"/>
                  <a:pt x="2021305" y="1655545"/>
                </a:cubicBezTo>
                <a:cubicBezTo>
                  <a:pt x="2014131" y="1641197"/>
                  <a:pt x="2001754" y="1630098"/>
                  <a:pt x="1992430" y="1617044"/>
                </a:cubicBezTo>
                <a:cubicBezTo>
                  <a:pt x="1985706" y="1607631"/>
                  <a:pt x="1979596" y="1597794"/>
                  <a:pt x="1973179" y="1588169"/>
                </a:cubicBezTo>
                <a:cubicBezTo>
                  <a:pt x="1949459" y="1493288"/>
                  <a:pt x="1988254" y="1620408"/>
                  <a:pt x="1896177" y="1482291"/>
                </a:cubicBezTo>
                <a:lnTo>
                  <a:pt x="1857676" y="1424539"/>
                </a:lnTo>
                <a:lnTo>
                  <a:pt x="1838425" y="1395663"/>
                </a:lnTo>
                <a:cubicBezTo>
                  <a:pt x="1820042" y="1340513"/>
                  <a:pt x="1842744" y="1390358"/>
                  <a:pt x="1790299" y="1337912"/>
                </a:cubicBezTo>
                <a:cubicBezTo>
                  <a:pt x="1782119" y="1329732"/>
                  <a:pt x="1778788" y="1317635"/>
                  <a:pt x="1771049" y="1309036"/>
                </a:cubicBezTo>
                <a:cubicBezTo>
                  <a:pt x="1749802" y="1285428"/>
                  <a:pt x="1726131" y="1264118"/>
                  <a:pt x="1703672" y="1241659"/>
                </a:cubicBezTo>
                <a:lnTo>
                  <a:pt x="1645920" y="1183908"/>
                </a:lnTo>
                <a:lnTo>
                  <a:pt x="1617044" y="1164657"/>
                </a:lnTo>
                <a:cubicBezTo>
                  <a:pt x="1610627" y="1155032"/>
                  <a:pt x="1606681" y="1143187"/>
                  <a:pt x="1597794" y="1135781"/>
                </a:cubicBezTo>
                <a:cubicBezTo>
                  <a:pt x="1586771" y="1126595"/>
                  <a:pt x="1571460" y="1124136"/>
                  <a:pt x="1559293" y="1116531"/>
                </a:cubicBezTo>
                <a:cubicBezTo>
                  <a:pt x="1545689" y="1108029"/>
                  <a:pt x="1532865" y="1098219"/>
                  <a:pt x="1520792" y="1087655"/>
                </a:cubicBezTo>
                <a:cubicBezTo>
                  <a:pt x="1464577" y="1038467"/>
                  <a:pt x="1505401" y="1056857"/>
                  <a:pt x="1453415" y="1039529"/>
                </a:cubicBezTo>
                <a:cubicBezTo>
                  <a:pt x="1443790" y="1029904"/>
                  <a:pt x="1434874" y="1019512"/>
                  <a:pt x="1424539" y="1010653"/>
                </a:cubicBezTo>
                <a:cubicBezTo>
                  <a:pt x="1412359" y="1000213"/>
                  <a:pt x="1399092" y="991101"/>
                  <a:pt x="1386038" y="981777"/>
                </a:cubicBezTo>
                <a:cubicBezTo>
                  <a:pt x="1376625" y="975053"/>
                  <a:pt x="1366049" y="969932"/>
                  <a:pt x="1357162" y="962526"/>
                </a:cubicBezTo>
                <a:cubicBezTo>
                  <a:pt x="1346705" y="953812"/>
                  <a:pt x="1340185" y="940262"/>
                  <a:pt x="1328286" y="933651"/>
                </a:cubicBezTo>
                <a:cubicBezTo>
                  <a:pt x="1241596" y="885490"/>
                  <a:pt x="1299442" y="933667"/>
                  <a:pt x="1241659" y="904775"/>
                </a:cubicBezTo>
                <a:cubicBezTo>
                  <a:pt x="1228825" y="898358"/>
                  <a:pt x="1216593" y="890562"/>
                  <a:pt x="1203158" y="885524"/>
                </a:cubicBezTo>
                <a:cubicBezTo>
                  <a:pt x="1190772" y="880879"/>
                  <a:pt x="1177377" y="879533"/>
                  <a:pt x="1164657" y="875899"/>
                </a:cubicBezTo>
                <a:cubicBezTo>
                  <a:pt x="1154901" y="873112"/>
                  <a:pt x="1145406" y="869482"/>
                  <a:pt x="1135781" y="866274"/>
                </a:cubicBezTo>
                <a:cubicBezTo>
                  <a:pt x="1126156" y="859857"/>
                  <a:pt x="1117252" y="852197"/>
                  <a:pt x="1106905" y="847023"/>
                </a:cubicBezTo>
                <a:cubicBezTo>
                  <a:pt x="1084903" y="836022"/>
                  <a:pt x="1051868" y="833264"/>
                  <a:pt x="1029903" y="827773"/>
                </a:cubicBezTo>
                <a:cubicBezTo>
                  <a:pt x="1020060" y="825312"/>
                  <a:pt x="1010871" y="820609"/>
                  <a:pt x="1001028" y="818148"/>
                </a:cubicBezTo>
                <a:cubicBezTo>
                  <a:pt x="985156" y="814180"/>
                  <a:pt x="968871" y="812071"/>
                  <a:pt x="952901" y="808522"/>
                </a:cubicBezTo>
                <a:cubicBezTo>
                  <a:pt x="939987" y="805652"/>
                  <a:pt x="927314" y="801767"/>
                  <a:pt x="914400" y="798897"/>
                </a:cubicBezTo>
                <a:cubicBezTo>
                  <a:pt x="898430" y="795348"/>
                  <a:pt x="882215" y="792951"/>
                  <a:pt x="866274" y="789272"/>
                </a:cubicBezTo>
                <a:cubicBezTo>
                  <a:pt x="840494" y="783323"/>
                  <a:pt x="814939" y="776438"/>
                  <a:pt x="789272" y="770021"/>
                </a:cubicBezTo>
                <a:cubicBezTo>
                  <a:pt x="776438" y="766813"/>
                  <a:pt x="763820" y="762571"/>
                  <a:pt x="750771" y="760396"/>
                </a:cubicBezTo>
                <a:lnTo>
                  <a:pt x="693019" y="750771"/>
                </a:lnTo>
                <a:cubicBezTo>
                  <a:pt x="625325" y="728205"/>
                  <a:pt x="706458" y="753010"/>
                  <a:pt x="577516" y="731520"/>
                </a:cubicBezTo>
                <a:cubicBezTo>
                  <a:pt x="567508" y="729852"/>
                  <a:pt x="558483" y="724356"/>
                  <a:pt x="548640" y="721895"/>
                </a:cubicBezTo>
                <a:cubicBezTo>
                  <a:pt x="493662" y="708151"/>
                  <a:pt x="511436" y="717471"/>
                  <a:pt x="462013" y="702644"/>
                </a:cubicBezTo>
                <a:cubicBezTo>
                  <a:pt x="442577" y="696813"/>
                  <a:pt x="423512" y="689811"/>
                  <a:pt x="404261" y="683394"/>
                </a:cubicBezTo>
                <a:lnTo>
                  <a:pt x="317634" y="654518"/>
                </a:lnTo>
                <a:lnTo>
                  <a:pt x="288758" y="644893"/>
                </a:lnTo>
                <a:cubicBezTo>
                  <a:pt x="257213" y="623862"/>
                  <a:pt x="248653" y="628850"/>
                  <a:pt x="240632" y="625642"/>
                </a:cubicBez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3">
            <a:extLst>
              <a:ext uri="{FF2B5EF4-FFF2-40B4-BE49-F238E27FC236}">
                <a16:creationId xmlns:a16="http://schemas.microsoft.com/office/drawing/2014/main" id="{8F9EBEEA-8B4C-42FE-A478-398847089365}"/>
              </a:ext>
            </a:extLst>
          </p:cNvPr>
          <p:cNvSpPr>
            <a:spLocks noGrp="1"/>
          </p:cNvSpPr>
          <p:nvPr>
            <p:ph type="body" sz="quarter" idx="12"/>
          </p:nvPr>
        </p:nvSpPr>
        <p:spPr>
          <a:xfrm>
            <a:off x="334674" y="638642"/>
            <a:ext cx="3611683" cy="622268"/>
          </a:xfrm>
        </p:spPr>
        <p:txBody>
          <a:bodyPr wrap="square">
            <a:normAutofit/>
          </a:bodyPr>
          <a:lstStyle/>
          <a:p>
            <a:r>
              <a:rPr lang="en-US" sz="3200" dirty="0"/>
              <a:t>Business Problem</a:t>
            </a:r>
          </a:p>
        </p:txBody>
      </p:sp>
      <p:sp>
        <p:nvSpPr>
          <p:cNvPr id="7" name="Content Placeholder 3">
            <a:extLst>
              <a:ext uri="{FF2B5EF4-FFF2-40B4-BE49-F238E27FC236}">
                <a16:creationId xmlns:a16="http://schemas.microsoft.com/office/drawing/2014/main" id="{2E47676D-29CB-42CD-B409-F543543502FC}"/>
              </a:ext>
            </a:extLst>
          </p:cNvPr>
          <p:cNvSpPr>
            <a:spLocks noGrp="1"/>
          </p:cNvSpPr>
          <p:nvPr>
            <p:ph idx="14"/>
          </p:nvPr>
        </p:nvSpPr>
        <p:spPr>
          <a:xfrm>
            <a:off x="334674" y="1325362"/>
            <a:ext cx="3611683" cy="615553"/>
          </a:xfrm>
        </p:spPr>
        <p:txBody>
          <a:bodyPr/>
          <a:lstStyle/>
          <a:p>
            <a:pPr marL="4762" indent="0">
              <a:buNone/>
            </a:pPr>
            <a:r>
              <a:rPr lang="en-US" sz="2000" dirty="0"/>
              <a:t>How to prevent inventory shortage?</a:t>
            </a:r>
          </a:p>
        </p:txBody>
      </p:sp>
    </p:spTree>
    <p:extLst>
      <p:ext uri="{BB962C8B-B14F-4D97-AF65-F5344CB8AC3E}">
        <p14:creationId xmlns:p14="http://schemas.microsoft.com/office/powerpoint/2010/main" val="3015905048"/>
      </p:ext>
    </p:extLst>
  </p:cSld>
  <p:clrMapOvr>
    <a:masterClrMapping/>
  </p:clrMapOvr>
</p:sld>
</file>

<file path=ppt/theme/theme1.xml><?xml version="1.0" encoding="utf-8"?>
<a:theme xmlns:a="http://schemas.openxmlformats.org/drawingml/2006/main" name="TableauPPT-Theme-2020">
  <a:themeElements>
    <a:clrScheme name="Tableau2020_Colors">
      <a:dk1>
        <a:srgbClr val="333333"/>
      </a:dk1>
      <a:lt1>
        <a:srgbClr val="FFFFFF"/>
      </a:lt1>
      <a:dk2>
        <a:srgbClr val="787878"/>
      </a:dk2>
      <a:lt2>
        <a:srgbClr val="FAFAFA"/>
      </a:lt2>
      <a:accent1>
        <a:srgbClr val="26569A"/>
      </a:accent1>
      <a:accent2>
        <a:srgbClr val="F58220"/>
      </a:accent2>
      <a:accent3>
        <a:srgbClr val="63A5B9"/>
      </a:accent3>
      <a:accent4>
        <a:srgbClr val="576EB2"/>
      </a:accent4>
      <a:accent5>
        <a:srgbClr val="0F1E3C"/>
      </a:accent5>
      <a:accent6>
        <a:srgbClr val="CD2033"/>
      </a:accent6>
      <a:hlink>
        <a:srgbClr val="F58220"/>
      </a:hlink>
      <a:folHlink>
        <a:srgbClr val="9696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lumMod val="60000"/>
            <a:lumOff val="4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6350" cmpd="sng">
          <a:solidFill>
            <a:schemeClr val="bg1">
              <a:lumMod val="75000"/>
            </a:schemeClr>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spAutoFit/>
      </a:bodyPr>
      <a:lstStyle>
        <a:defPPr algn="l">
          <a:defRPr sz="2400" dirty="0" err="1" smtClean="0">
            <a:latin typeface="BentonSans" panose="02000504020000020004" pitchFamily="2" charset="0"/>
          </a:defRPr>
        </a:defPPr>
      </a:lstStyle>
    </a:txDef>
  </a:objectDefaults>
  <a:extraClrSchemeLst/>
  <a:extLst>
    <a:ext uri="{05A4C25C-085E-4340-85A3-A5531E510DB2}">
      <thm15:themeFamily xmlns:thm15="http://schemas.microsoft.com/office/thememl/2012/main" name="TableauPPT-Theme-2020" id="{BB3ACDE7-CCCB-E943-AEF1-A001B7517133}" vid="{ECEAFFF2-2F35-3441-93A8-EEB02E72BE3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95B5E495B94C41AAFD3658C0BCDB82" ma:contentTypeVersion="5" ma:contentTypeDescription="Create a new document." ma:contentTypeScope="" ma:versionID="418f3a8a10eacdbd59a07243f1fcb47d">
  <xsd:schema xmlns:xsd="http://www.w3.org/2001/XMLSchema" xmlns:xs="http://www.w3.org/2001/XMLSchema" xmlns:p="http://schemas.microsoft.com/office/2006/metadata/properties" xmlns:ns3="8cb82421-d13e-47f9-8f40-ba2a01242e74" xmlns:ns4="25c7eff5-0b72-4c1c-a4c3-c577c12fbd33" targetNamespace="http://schemas.microsoft.com/office/2006/metadata/properties" ma:root="true" ma:fieldsID="c51ae7b677cbaa16e1cca0ea4b51c253" ns3:_="" ns4:_="">
    <xsd:import namespace="8cb82421-d13e-47f9-8f40-ba2a01242e74"/>
    <xsd:import namespace="25c7eff5-0b72-4c1c-a4c3-c577c12fbd33"/>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cb82421-d13e-47f9-8f40-ba2a01242e7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5c7eff5-0b72-4c1c-a4c3-c577c12fbd3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478C613-0B30-4ADC-AE5A-514584A483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cb82421-d13e-47f9-8f40-ba2a01242e74"/>
    <ds:schemaRef ds:uri="25c7eff5-0b72-4c1c-a4c3-c577c12fbd3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3C3E77B-0F9F-463F-AAB5-B18D96347157}">
  <ds:schemaRefs>
    <ds:schemaRef ds:uri="http://schemas.microsoft.com/sharepoint/v3/contenttype/forms"/>
  </ds:schemaRefs>
</ds:datastoreItem>
</file>

<file path=customXml/itemProps3.xml><?xml version="1.0" encoding="utf-8"?>
<ds:datastoreItem xmlns:ds="http://schemas.openxmlformats.org/officeDocument/2006/customXml" ds:itemID="{6E3664A4-AB01-4126-9B88-6AF32A376547}">
  <ds:schemaRefs>
    <ds:schemaRef ds:uri="8cb82421-d13e-47f9-8f40-ba2a01242e74"/>
    <ds:schemaRef ds:uri="http://purl.org/dc/elements/1.1/"/>
    <ds:schemaRef ds:uri="http://schemas.microsoft.com/office/2006/metadata/properties"/>
    <ds:schemaRef ds:uri="25c7eff5-0b72-4c1c-a4c3-c577c12fbd33"/>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3605_Tableau_PPT_Template_Master_June2020_FontsNotEmbedded</Template>
  <TotalTime>7279</TotalTime>
  <Words>2179</Words>
  <Application>Microsoft Office PowerPoint</Application>
  <PresentationFormat>Widescreen</PresentationFormat>
  <Paragraphs>178</Paragraphs>
  <Slides>34</Slides>
  <Notes>27</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BentonSans</vt:lpstr>
      <vt:lpstr>BentonSans BookItalic</vt:lpstr>
      <vt:lpstr>Gill Sans MT</vt:lpstr>
      <vt:lpstr>Wingdings</vt:lpstr>
      <vt:lpstr>TableauPPT-Theme-2020</vt:lpstr>
      <vt:lpstr>PowerPoint Presentation</vt:lpstr>
      <vt:lpstr>Tableau Analytics Extensions API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ameimand@tableau.com   Amir Meimand   AmirMK</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Tableau Presentation Template</dc:title>
  <dc:subject/>
  <dc:creator>Matt Knorr</dc:creator>
  <cp:keywords/>
  <dc:description/>
  <cp:lastModifiedBy>Amir Meimand</cp:lastModifiedBy>
  <cp:revision>114</cp:revision>
  <cp:lastPrinted>2015-11-05T23:58:20Z</cp:lastPrinted>
  <dcterms:created xsi:type="dcterms:W3CDTF">2020-06-16T20:19:25Z</dcterms:created>
  <dcterms:modified xsi:type="dcterms:W3CDTF">2021-05-04T20:11:12Z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0x010100EE95B5E495B94C41AAFD3658C0BCDB82</vt:lpwstr>
  </property>
</Properties>
</file>